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3" r:id="rId8"/>
    <p:sldId id="262" r:id="rId9"/>
    <p:sldId id="264" r:id="rId10"/>
    <p:sldId id="265" r:id="rId11"/>
    <p:sldId id="266" r:id="rId12"/>
    <p:sldId id="267" r:id="rId13"/>
    <p:sldId id="268" r:id="rId14"/>
    <p:sldId id="269" r:id="rId15"/>
    <p:sldId id="270" r:id="rId16"/>
    <p:sldId id="274"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110" d="100"/>
          <a:sy n="110" d="100"/>
        </p:scale>
        <p:origin x="5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146DC86-CE99-4EDE-AFBB-88FB82F1BAAA}" type="datetimeFigureOut">
              <a:rPr lang="en-US" smtClean="0"/>
              <a:t>7/19/2022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D614E8F-B78E-4E20-9E0E-7E85B508D87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6823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46DC86-CE99-4EDE-AFBB-88FB82F1BAAA}"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14E8F-B78E-4E20-9E0E-7E85B508D87A}" type="slidenum">
              <a:rPr lang="en-US" smtClean="0"/>
              <a:t>‹#›</a:t>
            </a:fld>
            <a:endParaRPr lang="en-US"/>
          </a:p>
        </p:txBody>
      </p:sp>
    </p:spTree>
    <p:extLst>
      <p:ext uri="{BB962C8B-B14F-4D97-AF65-F5344CB8AC3E}">
        <p14:creationId xmlns:p14="http://schemas.microsoft.com/office/powerpoint/2010/main" val="2284711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46DC86-CE99-4EDE-AFBB-88FB82F1BAAA}"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14E8F-B78E-4E20-9E0E-7E85B508D87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143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46DC86-CE99-4EDE-AFBB-88FB82F1BAAA}"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14E8F-B78E-4E20-9E0E-7E85B508D87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4957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46DC86-CE99-4EDE-AFBB-88FB82F1BAAA}"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14E8F-B78E-4E20-9E0E-7E85B508D87A}" type="slidenum">
              <a:rPr lang="en-US" smtClean="0"/>
              <a:t>‹#›</a:t>
            </a:fld>
            <a:endParaRPr lang="en-US"/>
          </a:p>
        </p:txBody>
      </p:sp>
    </p:spTree>
    <p:extLst>
      <p:ext uri="{BB962C8B-B14F-4D97-AF65-F5344CB8AC3E}">
        <p14:creationId xmlns:p14="http://schemas.microsoft.com/office/powerpoint/2010/main" val="24372925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46DC86-CE99-4EDE-AFBB-88FB82F1BAAA}"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14E8F-B78E-4E20-9E0E-7E85B508D87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7447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46DC86-CE99-4EDE-AFBB-88FB82F1BAAA}"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14E8F-B78E-4E20-9E0E-7E85B508D87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146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6DC86-CE99-4EDE-AFBB-88FB82F1BAAA}"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14E8F-B78E-4E20-9E0E-7E85B508D87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0226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6DC86-CE99-4EDE-AFBB-88FB82F1BAAA}"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14E8F-B78E-4E20-9E0E-7E85B508D87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4988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6DC86-CE99-4EDE-AFBB-88FB82F1BAAA}"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14E8F-B78E-4E20-9E0E-7E85B508D87A}" type="slidenum">
              <a:rPr lang="en-US" smtClean="0"/>
              <a:t>‹#›</a:t>
            </a:fld>
            <a:endParaRPr lang="en-US"/>
          </a:p>
        </p:txBody>
      </p:sp>
    </p:spTree>
    <p:extLst>
      <p:ext uri="{BB962C8B-B14F-4D97-AF65-F5344CB8AC3E}">
        <p14:creationId xmlns:p14="http://schemas.microsoft.com/office/powerpoint/2010/main" val="252809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46DC86-CE99-4EDE-AFBB-88FB82F1BAAA}"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14E8F-B78E-4E20-9E0E-7E85B508D87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8075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46DC86-CE99-4EDE-AFBB-88FB82F1BAAA}"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14E8F-B78E-4E20-9E0E-7E85B508D87A}" type="slidenum">
              <a:rPr lang="en-US" smtClean="0"/>
              <a:t>‹#›</a:t>
            </a:fld>
            <a:endParaRPr lang="en-US"/>
          </a:p>
        </p:txBody>
      </p:sp>
    </p:spTree>
    <p:extLst>
      <p:ext uri="{BB962C8B-B14F-4D97-AF65-F5344CB8AC3E}">
        <p14:creationId xmlns:p14="http://schemas.microsoft.com/office/powerpoint/2010/main" val="225777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46DC86-CE99-4EDE-AFBB-88FB82F1BAAA}" type="datetimeFigureOut">
              <a:rPr lang="en-US" smtClean="0"/>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14E8F-B78E-4E20-9E0E-7E85B508D87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972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46DC86-CE99-4EDE-AFBB-88FB82F1BAAA}"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14E8F-B78E-4E20-9E0E-7E85B508D87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0493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6DC86-CE99-4EDE-AFBB-88FB82F1BAAA}" type="datetimeFigureOut">
              <a:rPr lang="en-US" smtClean="0"/>
              <a:t>7/19/2022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614E8F-B78E-4E20-9E0E-7E85B508D87A}" type="slidenum">
              <a:rPr lang="en-US" smtClean="0"/>
              <a:t>‹#›</a:t>
            </a:fld>
            <a:endParaRPr lang="en-US"/>
          </a:p>
        </p:txBody>
      </p:sp>
    </p:spTree>
    <p:extLst>
      <p:ext uri="{BB962C8B-B14F-4D97-AF65-F5344CB8AC3E}">
        <p14:creationId xmlns:p14="http://schemas.microsoft.com/office/powerpoint/2010/main" val="29169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46DC86-CE99-4EDE-AFBB-88FB82F1BAAA}"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14E8F-B78E-4E20-9E0E-7E85B508D87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65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46DC86-CE99-4EDE-AFBB-88FB82F1BAAA}"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14E8F-B78E-4E20-9E0E-7E85B508D87A}" type="slidenum">
              <a:rPr lang="en-US" smtClean="0"/>
              <a:t>‹#›</a:t>
            </a:fld>
            <a:endParaRPr lang="en-US"/>
          </a:p>
        </p:txBody>
      </p:sp>
    </p:spTree>
    <p:extLst>
      <p:ext uri="{BB962C8B-B14F-4D97-AF65-F5344CB8AC3E}">
        <p14:creationId xmlns:p14="http://schemas.microsoft.com/office/powerpoint/2010/main" val="3766560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46DC86-CE99-4EDE-AFBB-88FB82F1BAAA}" type="datetimeFigureOut">
              <a:rPr lang="en-US" smtClean="0"/>
              <a:t>7/19/2022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D614E8F-B78E-4E20-9E0E-7E85B508D87A}" type="slidenum">
              <a:rPr lang="en-US" smtClean="0"/>
              <a:t>‹#›</a:t>
            </a:fld>
            <a:endParaRPr lang="en-US"/>
          </a:p>
        </p:txBody>
      </p:sp>
    </p:spTree>
    <p:extLst>
      <p:ext uri="{BB962C8B-B14F-4D97-AF65-F5344CB8AC3E}">
        <p14:creationId xmlns:p14="http://schemas.microsoft.com/office/powerpoint/2010/main" val="10496908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F7BC-4FE3-4D5C-880F-8F593DDB5642}"/>
              </a:ext>
            </a:extLst>
          </p:cNvPr>
          <p:cNvSpPr>
            <a:spLocks noGrp="1"/>
          </p:cNvSpPr>
          <p:nvPr>
            <p:ph type="ctrTitle"/>
          </p:nvPr>
        </p:nvSpPr>
        <p:spPr/>
        <p:txBody>
          <a:bodyPr/>
          <a:lstStyle/>
          <a:p>
            <a:r>
              <a:rPr lang="en-US" dirty="0"/>
              <a:t>2022 Length of Service Recognition</a:t>
            </a:r>
          </a:p>
        </p:txBody>
      </p:sp>
      <p:sp>
        <p:nvSpPr>
          <p:cNvPr id="3" name="Subtitle 2">
            <a:extLst>
              <a:ext uri="{FF2B5EF4-FFF2-40B4-BE49-F238E27FC236}">
                <a16:creationId xmlns:a16="http://schemas.microsoft.com/office/drawing/2014/main" id="{5F84CFDF-F44E-498B-9C82-31213E127918}"/>
              </a:ext>
            </a:extLst>
          </p:cNvPr>
          <p:cNvSpPr>
            <a:spLocks noGrp="1"/>
          </p:cNvSpPr>
          <p:nvPr>
            <p:ph type="subTitle" idx="1"/>
          </p:nvPr>
        </p:nvSpPr>
        <p:spPr/>
        <p:txBody>
          <a:bodyPr>
            <a:normAutofit/>
          </a:bodyPr>
          <a:lstStyle/>
          <a:p>
            <a:r>
              <a:rPr lang="en-US" sz="2400" dirty="0"/>
              <a:t>Arkansas Master Gardeners</a:t>
            </a:r>
          </a:p>
        </p:txBody>
      </p:sp>
    </p:spTree>
    <p:extLst>
      <p:ext uri="{BB962C8B-B14F-4D97-AF65-F5344CB8AC3E}">
        <p14:creationId xmlns:p14="http://schemas.microsoft.com/office/powerpoint/2010/main" val="263479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B679756-C786-4138-A225-8E9EF18DE440}"/>
              </a:ext>
            </a:extLst>
          </p:cNvPr>
          <p:cNvGraphicFramePr>
            <a:graphicFrameLocks noGrp="1"/>
          </p:cNvGraphicFramePr>
          <p:nvPr>
            <p:extLst>
              <p:ext uri="{D42A27DB-BD31-4B8C-83A1-F6EECF244321}">
                <p14:modId xmlns:p14="http://schemas.microsoft.com/office/powerpoint/2010/main" val="4005970639"/>
              </p:ext>
            </p:extLst>
          </p:nvPr>
        </p:nvGraphicFramePr>
        <p:xfrm>
          <a:off x="816746" y="692458"/>
          <a:ext cx="10617692" cy="5420028"/>
        </p:xfrm>
        <a:graphic>
          <a:graphicData uri="http://schemas.openxmlformats.org/drawingml/2006/table">
            <a:tbl>
              <a:tblPr>
                <a:tableStyleId>{5C22544A-7EE6-4342-B048-85BDC9FD1C3A}</a:tableStyleId>
              </a:tblPr>
              <a:tblGrid>
                <a:gridCol w="2654423">
                  <a:extLst>
                    <a:ext uri="{9D8B030D-6E8A-4147-A177-3AD203B41FA5}">
                      <a16:colId xmlns:a16="http://schemas.microsoft.com/office/drawing/2014/main" val="4064137656"/>
                    </a:ext>
                  </a:extLst>
                </a:gridCol>
                <a:gridCol w="2654423">
                  <a:extLst>
                    <a:ext uri="{9D8B030D-6E8A-4147-A177-3AD203B41FA5}">
                      <a16:colId xmlns:a16="http://schemas.microsoft.com/office/drawing/2014/main" val="4278595276"/>
                    </a:ext>
                  </a:extLst>
                </a:gridCol>
                <a:gridCol w="2654423">
                  <a:extLst>
                    <a:ext uri="{9D8B030D-6E8A-4147-A177-3AD203B41FA5}">
                      <a16:colId xmlns:a16="http://schemas.microsoft.com/office/drawing/2014/main" val="1411258690"/>
                    </a:ext>
                  </a:extLst>
                </a:gridCol>
                <a:gridCol w="2654423">
                  <a:extLst>
                    <a:ext uri="{9D8B030D-6E8A-4147-A177-3AD203B41FA5}">
                      <a16:colId xmlns:a16="http://schemas.microsoft.com/office/drawing/2014/main" val="3470903207"/>
                    </a:ext>
                  </a:extLst>
                </a:gridCol>
              </a:tblGrid>
              <a:tr h="467511">
                <a:tc>
                  <a:txBody>
                    <a:bodyPr/>
                    <a:lstStyle/>
                    <a:p>
                      <a:pPr algn="l" fontAlgn="ctr"/>
                      <a:r>
                        <a:rPr lang="en-US" sz="2200" b="0" i="0" u="none" strike="noStrike" dirty="0">
                          <a:solidFill>
                            <a:schemeClr val="tx1"/>
                          </a:solidFill>
                          <a:effectLst/>
                          <a:latin typeface="Garamond (Body)"/>
                        </a:rPr>
                        <a:t>Richard Lewis</a:t>
                      </a:r>
                    </a:p>
                  </a:txBody>
                  <a:tcPr marL="9525" marR="9525" marT="9525" marB="0" anchor="ctr"/>
                </a:tc>
                <a:tc>
                  <a:txBody>
                    <a:bodyPr/>
                    <a:lstStyle/>
                    <a:p>
                      <a:pPr algn="l" fontAlgn="ctr"/>
                      <a:r>
                        <a:rPr lang="en-US" sz="2200" b="0" i="0" u="none" strike="noStrike" dirty="0">
                          <a:solidFill>
                            <a:schemeClr val="tx1"/>
                          </a:solidFill>
                          <a:effectLst/>
                          <a:latin typeface="Garamond (Body)"/>
                        </a:rPr>
                        <a:t>Cathy Farnell </a:t>
                      </a:r>
                    </a:p>
                  </a:txBody>
                  <a:tcPr marL="9525" marR="9525" marT="9525" marB="0" anchor="ctr"/>
                </a:tc>
                <a:tc>
                  <a:txBody>
                    <a:bodyPr/>
                    <a:lstStyle/>
                    <a:p>
                      <a:pPr algn="l" fontAlgn="b"/>
                      <a:r>
                        <a:rPr lang="en-US" sz="2200" b="0" i="0" u="none" strike="noStrike" dirty="0">
                          <a:solidFill>
                            <a:schemeClr val="tx1"/>
                          </a:solidFill>
                          <a:effectLst/>
                          <a:latin typeface="Garamond (Body)"/>
                        </a:rPr>
                        <a:t>Laura Wilkins</a:t>
                      </a:r>
                    </a:p>
                  </a:txBody>
                  <a:tcPr marL="9525" marR="9525" marT="9525" marB="0" anchor="b"/>
                </a:tc>
                <a:tc>
                  <a:txBody>
                    <a:bodyPr/>
                    <a:lstStyle/>
                    <a:p>
                      <a:pPr algn="l" fontAlgn="ctr"/>
                      <a:r>
                        <a:rPr lang="en-US" sz="2200" b="0" i="0" u="none" strike="noStrike" dirty="0">
                          <a:solidFill>
                            <a:schemeClr val="tx1"/>
                          </a:solidFill>
                          <a:effectLst/>
                          <a:latin typeface="Garamond (Body)"/>
                        </a:rPr>
                        <a:t>Anne </a:t>
                      </a:r>
                      <a:r>
                        <a:rPr lang="en-US" sz="2200" b="0" i="0" u="none" strike="noStrike" dirty="0" err="1">
                          <a:solidFill>
                            <a:schemeClr val="tx1"/>
                          </a:solidFill>
                          <a:effectLst/>
                          <a:latin typeface="Garamond (Body)"/>
                        </a:rPr>
                        <a:t>Hiebsch</a:t>
                      </a:r>
                      <a:endParaRPr lang="en-US" sz="2200" b="0" i="0" u="none" strike="noStrike" dirty="0">
                        <a:solidFill>
                          <a:schemeClr val="tx1"/>
                        </a:solidFill>
                        <a:effectLst/>
                        <a:latin typeface="Garamond (Body)"/>
                      </a:endParaRPr>
                    </a:p>
                  </a:txBody>
                  <a:tcPr marL="9525" marR="9525" marT="9525" marB="0" anchor="ctr"/>
                </a:tc>
                <a:extLst>
                  <a:ext uri="{0D108BD9-81ED-4DB2-BD59-A6C34878D82A}">
                    <a16:rowId xmlns:a16="http://schemas.microsoft.com/office/drawing/2014/main" val="3719286351"/>
                  </a:ext>
                </a:extLst>
              </a:tr>
              <a:tr h="467511">
                <a:tc>
                  <a:txBody>
                    <a:bodyPr/>
                    <a:lstStyle/>
                    <a:p>
                      <a:pPr algn="l" fontAlgn="ctr"/>
                      <a:r>
                        <a:rPr lang="en-US" sz="2200" b="0" i="0" u="none" strike="noStrike" dirty="0">
                          <a:solidFill>
                            <a:schemeClr val="tx1"/>
                          </a:solidFill>
                          <a:effectLst/>
                          <a:latin typeface="Garamond (Body)"/>
                        </a:rPr>
                        <a:t>Stuart Towns</a:t>
                      </a:r>
                    </a:p>
                  </a:txBody>
                  <a:tcPr marL="9525" marR="9525" marT="9525" marB="0" anchor="ctr"/>
                </a:tc>
                <a:tc>
                  <a:txBody>
                    <a:bodyPr/>
                    <a:lstStyle/>
                    <a:p>
                      <a:pPr algn="l" fontAlgn="ctr"/>
                      <a:r>
                        <a:rPr lang="en-US" sz="2200" b="0" i="0" u="none" strike="noStrike" dirty="0">
                          <a:solidFill>
                            <a:schemeClr val="tx1"/>
                          </a:solidFill>
                          <a:effectLst/>
                          <a:latin typeface="Garamond (Body)"/>
                        </a:rPr>
                        <a:t>Anita </a:t>
                      </a:r>
                      <a:r>
                        <a:rPr lang="en-US" sz="2200" b="0" i="0" u="none" strike="noStrike" dirty="0" err="1">
                          <a:solidFill>
                            <a:schemeClr val="tx1"/>
                          </a:solidFill>
                          <a:effectLst/>
                          <a:latin typeface="Garamond (Body)"/>
                        </a:rPr>
                        <a:t>Bukey</a:t>
                      </a:r>
                      <a:endParaRPr lang="en-US" sz="2200" b="0" i="0" u="none" strike="noStrike" dirty="0">
                        <a:solidFill>
                          <a:schemeClr val="tx1"/>
                        </a:solidFill>
                        <a:effectLst/>
                        <a:latin typeface="Garamond (Body)"/>
                      </a:endParaRPr>
                    </a:p>
                  </a:txBody>
                  <a:tcPr marL="9525" marR="9525" marT="9525" marB="0" anchor="ctr"/>
                </a:tc>
                <a:tc>
                  <a:txBody>
                    <a:bodyPr/>
                    <a:lstStyle/>
                    <a:p>
                      <a:pPr algn="l" fontAlgn="ctr"/>
                      <a:r>
                        <a:rPr lang="en-US" sz="2200" b="0" i="0" u="none" strike="noStrike" dirty="0">
                          <a:solidFill>
                            <a:schemeClr val="tx1"/>
                          </a:solidFill>
                          <a:effectLst/>
                          <a:latin typeface="Garamond (Body)"/>
                        </a:rPr>
                        <a:t>Becky Basham</a:t>
                      </a:r>
                    </a:p>
                  </a:txBody>
                  <a:tcPr marL="9525" marR="9525" marT="9525" marB="0" anchor="ctr"/>
                </a:tc>
                <a:tc>
                  <a:txBody>
                    <a:bodyPr/>
                    <a:lstStyle/>
                    <a:p>
                      <a:pPr algn="l" fontAlgn="ctr"/>
                      <a:r>
                        <a:rPr lang="en-US" sz="2200" b="0" i="0" u="none" strike="noStrike" dirty="0">
                          <a:solidFill>
                            <a:schemeClr val="tx1"/>
                          </a:solidFill>
                          <a:effectLst/>
                          <a:latin typeface="Garamond (Body)"/>
                        </a:rPr>
                        <a:t>Betty Wood</a:t>
                      </a:r>
                    </a:p>
                  </a:txBody>
                  <a:tcPr marL="9525" marR="9525" marT="9525" marB="0" anchor="ctr"/>
                </a:tc>
                <a:extLst>
                  <a:ext uri="{0D108BD9-81ED-4DB2-BD59-A6C34878D82A}">
                    <a16:rowId xmlns:a16="http://schemas.microsoft.com/office/drawing/2014/main" val="612051189"/>
                  </a:ext>
                </a:extLst>
              </a:tr>
              <a:tr h="467511">
                <a:tc>
                  <a:txBody>
                    <a:bodyPr/>
                    <a:lstStyle/>
                    <a:p>
                      <a:pPr algn="l" fontAlgn="ctr"/>
                      <a:r>
                        <a:rPr lang="en-US" sz="2200" b="0" i="0" u="none" strike="noStrike">
                          <a:solidFill>
                            <a:schemeClr val="tx1"/>
                          </a:solidFill>
                          <a:effectLst/>
                          <a:latin typeface="Garamond (Body)"/>
                        </a:rPr>
                        <a:t>Helen Ruth Towns</a:t>
                      </a:r>
                    </a:p>
                  </a:txBody>
                  <a:tcPr marL="9525" marR="9525" marT="9525" marB="0" anchor="ctr"/>
                </a:tc>
                <a:tc>
                  <a:txBody>
                    <a:bodyPr/>
                    <a:lstStyle/>
                    <a:p>
                      <a:pPr algn="l" fontAlgn="ctr"/>
                      <a:r>
                        <a:rPr lang="en-US" sz="2200" b="0" i="0" u="none" strike="noStrike">
                          <a:solidFill>
                            <a:schemeClr val="tx1"/>
                          </a:solidFill>
                          <a:effectLst/>
                          <a:latin typeface="Garamond (Body)"/>
                        </a:rPr>
                        <a:t>Tanya Collins</a:t>
                      </a:r>
                    </a:p>
                  </a:txBody>
                  <a:tcPr marL="9525" marR="9525" marT="9525" marB="0" anchor="ctr"/>
                </a:tc>
                <a:tc>
                  <a:txBody>
                    <a:bodyPr/>
                    <a:lstStyle/>
                    <a:p>
                      <a:pPr algn="l" fontAlgn="ctr"/>
                      <a:r>
                        <a:rPr lang="en-US" sz="2200" b="0" i="0" u="none" strike="noStrike">
                          <a:solidFill>
                            <a:schemeClr val="tx1"/>
                          </a:solidFill>
                          <a:effectLst/>
                          <a:latin typeface="Garamond (Body)"/>
                        </a:rPr>
                        <a:t>Nora Black</a:t>
                      </a:r>
                    </a:p>
                  </a:txBody>
                  <a:tcPr marL="9525" marR="9525" marT="9525" marB="0" anchor="ctr"/>
                </a:tc>
                <a:tc>
                  <a:txBody>
                    <a:bodyPr/>
                    <a:lstStyle/>
                    <a:p>
                      <a:pPr algn="l" fontAlgn="ctr"/>
                      <a:r>
                        <a:rPr lang="en-US" sz="2200" u="none" strike="noStrike" kern="1200" dirty="0">
                          <a:solidFill>
                            <a:schemeClr val="dk1"/>
                          </a:solidFill>
                          <a:effectLst/>
                          <a:latin typeface="Garamond (Body)"/>
                          <a:ea typeface="+mn-ea"/>
                          <a:cs typeface="+mn-cs"/>
                        </a:rPr>
                        <a:t>Judy Allen</a:t>
                      </a:r>
                    </a:p>
                  </a:txBody>
                  <a:tcPr marL="7620" marR="7620" marT="7620" marB="0" anchor="ctr"/>
                </a:tc>
                <a:extLst>
                  <a:ext uri="{0D108BD9-81ED-4DB2-BD59-A6C34878D82A}">
                    <a16:rowId xmlns:a16="http://schemas.microsoft.com/office/drawing/2014/main" val="1213702024"/>
                  </a:ext>
                </a:extLst>
              </a:tr>
              <a:tr h="467511">
                <a:tc>
                  <a:txBody>
                    <a:bodyPr/>
                    <a:lstStyle/>
                    <a:p>
                      <a:pPr algn="l" fontAlgn="ctr"/>
                      <a:r>
                        <a:rPr lang="en-US" sz="2200" b="0" i="0" u="none" strike="noStrike">
                          <a:solidFill>
                            <a:schemeClr val="tx1"/>
                          </a:solidFill>
                          <a:effectLst/>
                          <a:latin typeface="Garamond (Body)"/>
                        </a:rPr>
                        <a:t>Amber Bilingsley</a:t>
                      </a:r>
                    </a:p>
                  </a:txBody>
                  <a:tcPr marL="9525" marR="9525" marT="9525" marB="0" anchor="ctr"/>
                </a:tc>
                <a:tc>
                  <a:txBody>
                    <a:bodyPr/>
                    <a:lstStyle/>
                    <a:p>
                      <a:pPr algn="l" fontAlgn="ctr"/>
                      <a:r>
                        <a:rPr lang="en-US" sz="2200" b="0" i="0" u="none" strike="noStrike">
                          <a:solidFill>
                            <a:schemeClr val="tx1"/>
                          </a:solidFill>
                          <a:effectLst/>
                          <a:latin typeface="Garamond (Body)"/>
                        </a:rPr>
                        <a:t>Susan Dawson</a:t>
                      </a:r>
                    </a:p>
                  </a:txBody>
                  <a:tcPr marL="9525" marR="9525" marT="9525" marB="0" anchor="ctr"/>
                </a:tc>
                <a:tc>
                  <a:txBody>
                    <a:bodyPr/>
                    <a:lstStyle/>
                    <a:p>
                      <a:pPr algn="l" fontAlgn="ctr"/>
                      <a:r>
                        <a:rPr lang="en-US" sz="2200" b="0" i="0" u="none" strike="noStrike">
                          <a:solidFill>
                            <a:schemeClr val="tx1"/>
                          </a:solidFill>
                          <a:effectLst/>
                          <a:latin typeface="Garamond (Body)"/>
                        </a:rPr>
                        <a:t>Mary Collins</a:t>
                      </a:r>
                    </a:p>
                  </a:txBody>
                  <a:tcPr marL="9525" marR="9525" marT="9525" marB="0" anchor="ctr"/>
                </a:tc>
                <a:tc>
                  <a:txBody>
                    <a:bodyPr/>
                    <a:lstStyle/>
                    <a:p>
                      <a:pPr algn="l" fontAlgn="ctr"/>
                      <a:endParaRPr lang="en-US" sz="2200" u="none" strike="noStrike" kern="1200" dirty="0">
                        <a:solidFill>
                          <a:schemeClr val="dk1"/>
                        </a:solidFill>
                        <a:effectLst/>
                        <a:latin typeface="Garamond (Body)"/>
                        <a:ea typeface="+mn-ea"/>
                        <a:cs typeface="+mn-cs"/>
                      </a:endParaRPr>
                    </a:p>
                  </a:txBody>
                  <a:tcPr marL="7620" marR="7620" marT="7620" marB="0" anchor="ctr"/>
                </a:tc>
                <a:extLst>
                  <a:ext uri="{0D108BD9-81ED-4DB2-BD59-A6C34878D82A}">
                    <a16:rowId xmlns:a16="http://schemas.microsoft.com/office/drawing/2014/main" val="1327135097"/>
                  </a:ext>
                </a:extLst>
              </a:tr>
              <a:tr h="467511">
                <a:tc>
                  <a:txBody>
                    <a:bodyPr/>
                    <a:lstStyle/>
                    <a:p>
                      <a:pPr algn="l" fontAlgn="ctr"/>
                      <a:r>
                        <a:rPr lang="en-US" sz="2200" b="0" i="0" u="none" strike="noStrike" dirty="0">
                          <a:solidFill>
                            <a:schemeClr val="tx1"/>
                          </a:solidFill>
                          <a:effectLst/>
                          <a:latin typeface="Garamond (Body)"/>
                        </a:rPr>
                        <a:t>Vince Billingsley</a:t>
                      </a:r>
                    </a:p>
                  </a:txBody>
                  <a:tcPr marL="9525" marR="9525" marT="9525" marB="0" anchor="ctr"/>
                </a:tc>
                <a:tc>
                  <a:txBody>
                    <a:bodyPr/>
                    <a:lstStyle/>
                    <a:p>
                      <a:pPr algn="l" fontAlgn="ctr"/>
                      <a:r>
                        <a:rPr lang="en-US" sz="2200" b="0" i="0" u="none" strike="noStrike">
                          <a:solidFill>
                            <a:schemeClr val="tx1"/>
                          </a:solidFill>
                          <a:effectLst/>
                          <a:latin typeface="Garamond (Body)"/>
                        </a:rPr>
                        <a:t>Jan Judy</a:t>
                      </a:r>
                    </a:p>
                  </a:txBody>
                  <a:tcPr marL="9525" marR="9525" marT="9525" marB="0" anchor="ctr"/>
                </a:tc>
                <a:tc>
                  <a:txBody>
                    <a:bodyPr/>
                    <a:lstStyle/>
                    <a:p>
                      <a:pPr algn="l" fontAlgn="ctr"/>
                      <a:r>
                        <a:rPr lang="en-US" sz="2200" b="0" i="0" u="none" strike="noStrike">
                          <a:solidFill>
                            <a:schemeClr val="tx1"/>
                          </a:solidFill>
                          <a:effectLst/>
                          <a:latin typeface="Garamond (Body)"/>
                        </a:rPr>
                        <a:t>Diann Gray</a:t>
                      </a:r>
                    </a:p>
                  </a:txBody>
                  <a:tcPr marL="9525" marR="9525" marT="9525" marB="0" anchor="ctr"/>
                </a:tc>
                <a:tc>
                  <a:txBody>
                    <a:bodyPr/>
                    <a:lstStyle/>
                    <a:p>
                      <a:pPr algn="l" fontAlgn="ctr"/>
                      <a:endParaRPr lang="en-US" sz="2200" u="none" strike="noStrike" kern="1200" dirty="0">
                        <a:solidFill>
                          <a:schemeClr val="dk1"/>
                        </a:solidFill>
                        <a:effectLst/>
                        <a:latin typeface="Garamond (Body)"/>
                        <a:ea typeface="+mn-ea"/>
                        <a:cs typeface="+mn-cs"/>
                      </a:endParaRPr>
                    </a:p>
                  </a:txBody>
                  <a:tcPr marL="7620" marR="7620" marT="7620" marB="0" anchor="ctr"/>
                </a:tc>
                <a:extLst>
                  <a:ext uri="{0D108BD9-81ED-4DB2-BD59-A6C34878D82A}">
                    <a16:rowId xmlns:a16="http://schemas.microsoft.com/office/drawing/2014/main" val="2740959630"/>
                  </a:ext>
                </a:extLst>
              </a:tr>
              <a:tr h="467511">
                <a:tc>
                  <a:txBody>
                    <a:bodyPr/>
                    <a:lstStyle/>
                    <a:p>
                      <a:pPr algn="l" fontAlgn="ctr"/>
                      <a:r>
                        <a:rPr lang="en-US" sz="2200" b="0" i="0" u="none" strike="noStrike" dirty="0">
                          <a:solidFill>
                            <a:schemeClr val="tx1"/>
                          </a:solidFill>
                          <a:effectLst/>
                          <a:latin typeface="Garamond (Body)"/>
                        </a:rPr>
                        <a:t>Linda Hassler</a:t>
                      </a:r>
                    </a:p>
                  </a:txBody>
                  <a:tcPr marL="9525" marR="9525" marT="9525" marB="0" anchor="ctr"/>
                </a:tc>
                <a:tc>
                  <a:txBody>
                    <a:bodyPr/>
                    <a:lstStyle/>
                    <a:p>
                      <a:pPr algn="l" fontAlgn="ctr"/>
                      <a:r>
                        <a:rPr lang="en-US" sz="2200" b="0" i="0" u="none" strike="noStrike">
                          <a:solidFill>
                            <a:schemeClr val="tx1"/>
                          </a:solidFill>
                          <a:effectLst/>
                          <a:latin typeface="Garamond (Body)"/>
                        </a:rPr>
                        <a:t>Jody Miskell</a:t>
                      </a:r>
                    </a:p>
                  </a:txBody>
                  <a:tcPr marL="9525" marR="9525" marT="9525" marB="0" anchor="ctr"/>
                </a:tc>
                <a:tc>
                  <a:txBody>
                    <a:bodyPr/>
                    <a:lstStyle/>
                    <a:p>
                      <a:pPr algn="l" fontAlgn="ctr"/>
                      <a:r>
                        <a:rPr lang="en-US" sz="2200" b="0" i="0" u="none" strike="noStrike">
                          <a:solidFill>
                            <a:schemeClr val="tx1"/>
                          </a:solidFill>
                          <a:effectLst/>
                          <a:latin typeface="Garamond (Body)"/>
                        </a:rPr>
                        <a:t>Liz Howell</a:t>
                      </a:r>
                    </a:p>
                  </a:txBody>
                  <a:tcPr marL="9525" marR="9525" marT="9525" marB="0" anchor="ctr"/>
                </a:tc>
                <a:tc>
                  <a:txBody>
                    <a:bodyPr/>
                    <a:lstStyle/>
                    <a:p>
                      <a:pPr algn="l" fontAlgn="ctr"/>
                      <a:endParaRPr lang="en-US" sz="2200" u="none" strike="noStrike" kern="1200" dirty="0">
                        <a:solidFill>
                          <a:schemeClr val="dk1"/>
                        </a:solidFill>
                        <a:effectLst/>
                        <a:latin typeface="Garamond (Body)"/>
                        <a:ea typeface="+mn-ea"/>
                        <a:cs typeface="+mn-cs"/>
                      </a:endParaRPr>
                    </a:p>
                  </a:txBody>
                  <a:tcPr marL="7620" marR="7620" marT="7620" marB="0" anchor="ctr"/>
                </a:tc>
                <a:extLst>
                  <a:ext uri="{0D108BD9-81ED-4DB2-BD59-A6C34878D82A}">
                    <a16:rowId xmlns:a16="http://schemas.microsoft.com/office/drawing/2014/main" val="1754652698"/>
                  </a:ext>
                </a:extLst>
              </a:tr>
              <a:tr h="467511">
                <a:tc>
                  <a:txBody>
                    <a:bodyPr/>
                    <a:lstStyle/>
                    <a:p>
                      <a:pPr algn="l" fontAlgn="ctr"/>
                      <a:r>
                        <a:rPr lang="en-US" sz="2200" b="0" i="0" u="none" strike="noStrike" dirty="0">
                          <a:solidFill>
                            <a:schemeClr val="tx1"/>
                          </a:solidFill>
                          <a:effectLst/>
                          <a:latin typeface="Garamond (Body)"/>
                        </a:rPr>
                        <a:t>Bob Cook</a:t>
                      </a:r>
                    </a:p>
                  </a:txBody>
                  <a:tcPr marL="9525" marR="9525" marT="9525" marB="0" anchor="ctr"/>
                </a:tc>
                <a:tc>
                  <a:txBody>
                    <a:bodyPr/>
                    <a:lstStyle/>
                    <a:p>
                      <a:pPr algn="l" fontAlgn="ctr"/>
                      <a:r>
                        <a:rPr lang="en-US" sz="2200" b="0" i="0" u="none" strike="noStrike">
                          <a:solidFill>
                            <a:schemeClr val="tx1"/>
                          </a:solidFill>
                          <a:effectLst/>
                          <a:latin typeface="Garamond (Body)"/>
                        </a:rPr>
                        <a:t>Marty Powers</a:t>
                      </a:r>
                    </a:p>
                  </a:txBody>
                  <a:tcPr marL="9525" marR="9525" marT="9525" marB="0" anchor="ctr"/>
                </a:tc>
                <a:tc>
                  <a:txBody>
                    <a:bodyPr/>
                    <a:lstStyle/>
                    <a:p>
                      <a:pPr algn="l" fontAlgn="ctr"/>
                      <a:r>
                        <a:rPr lang="en-US" sz="2200" b="0" i="0" u="none" strike="noStrike" dirty="0">
                          <a:solidFill>
                            <a:schemeClr val="tx1"/>
                          </a:solidFill>
                          <a:effectLst/>
                          <a:latin typeface="Garamond (Body)"/>
                        </a:rPr>
                        <a:t>Michelle </a:t>
                      </a:r>
                      <a:r>
                        <a:rPr lang="en-US" sz="2200" b="0" i="0" u="none" strike="noStrike" dirty="0" err="1">
                          <a:solidFill>
                            <a:schemeClr val="tx1"/>
                          </a:solidFill>
                          <a:effectLst/>
                          <a:latin typeface="Garamond (Body)"/>
                        </a:rPr>
                        <a:t>Keese</a:t>
                      </a:r>
                      <a:endParaRPr lang="en-US" sz="2200" b="0" i="0" u="none" strike="noStrike" dirty="0">
                        <a:solidFill>
                          <a:schemeClr val="tx1"/>
                        </a:solidFill>
                        <a:effectLst/>
                        <a:latin typeface="Garamond (Body)"/>
                      </a:endParaRPr>
                    </a:p>
                  </a:txBody>
                  <a:tcPr marL="9525" marR="9525" marT="9525" marB="0" anchor="ctr"/>
                </a:tc>
                <a:tc>
                  <a:txBody>
                    <a:bodyPr/>
                    <a:lstStyle/>
                    <a:p>
                      <a:pPr algn="l" fontAlgn="ctr"/>
                      <a:endParaRPr lang="en-US" sz="2200" u="none" strike="noStrike" kern="1200" dirty="0">
                        <a:solidFill>
                          <a:schemeClr val="dk1"/>
                        </a:solidFill>
                        <a:effectLst/>
                        <a:latin typeface="Garamond (Body)"/>
                        <a:ea typeface="+mn-ea"/>
                        <a:cs typeface="+mn-cs"/>
                      </a:endParaRPr>
                    </a:p>
                  </a:txBody>
                  <a:tcPr marL="7620" marR="7620" marT="7620" marB="0" anchor="ctr"/>
                </a:tc>
                <a:extLst>
                  <a:ext uri="{0D108BD9-81ED-4DB2-BD59-A6C34878D82A}">
                    <a16:rowId xmlns:a16="http://schemas.microsoft.com/office/drawing/2014/main" val="2486265224"/>
                  </a:ext>
                </a:extLst>
              </a:tr>
              <a:tr h="535944">
                <a:tc>
                  <a:txBody>
                    <a:bodyPr/>
                    <a:lstStyle/>
                    <a:p>
                      <a:pPr algn="l" fontAlgn="ctr"/>
                      <a:r>
                        <a:rPr lang="en-US" sz="2200" b="0" i="0" u="none" strike="noStrike" dirty="0">
                          <a:solidFill>
                            <a:schemeClr val="tx1"/>
                          </a:solidFill>
                          <a:effectLst/>
                          <a:latin typeface="Garamond (Body)"/>
                        </a:rPr>
                        <a:t>Nell Ashworth</a:t>
                      </a:r>
                    </a:p>
                  </a:txBody>
                  <a:tcPr marL="9525" marR="9525" marT="9525" marB="0" anchor="ctr"/>
                </a:tc>
                <a:tc>
                  <a:txBody>
                    <a:bodyPr/>
                    <a:lstStyle/>
                    <a:p>
                      <a:pPr algn="l" fontAlgn="ctr"/>
                      <a:r>
                        <a:rPr lang="en-US" sz="2200" b="0" i="0" u="none" strike="noStrike">
                          <a:solidFill>
                            <a:schemeClr val="tx1"/>
                          </a:solidFill>
                          <a:effectLst/>
                          <a:latin typeface="Garamond (Body)"/>
                        </a:rPr>
                        <a:t>Bill Ross</a:t>
                      </a:r>
                    </a:p>
                  </a:txBody>
                  <a:tcPr marL="9525" marR="9525" marT="9525" marB="0" anchor="ctr"/>
                </a:tc>
                <a:tc>
                  <a:txBody>
                    <a:bodyPr/>
                    <a:lstStyle/>
                    <a:p>
                      <a:pPr algn="l" fontAlgn="ctr"/>
                      <a:r>
                        <a:rPr lang="en-US" sz="2200" b="0" i="0" u="none" strike="noStrike">
                          <a:solidFill>
                            <a:schemeClr val="tx1"/>
                          </a:solidFill>
                          <a:effectLst/>
                          <a:latin typeface="Garamond (Body)"/>
                        </a:rPr>
                        <a:t>Kathryn McClure</a:t>
                      </a:r>
                    </a:p>
                  </a:txBody>
                  <a:tcPr marL="9525" marR="9525" marT="9525" marB="0" anchor="ctr"/>
                </a:tc>
                <a:tc>
                  <a:txBody>
                    <a:bodyPr/>
                    <a:lstStyle/>
                    <a:p>
                      <a:pPr algn="l" fontAlgn="ctr"/>
                      <a:endParaRPr lang="en-US" sz="2200" u="none" strike="noStrike" kern="1200" dirty="0">
                        <a:solidFill>
                          <a:schemeClr val="dk1"/>
                        </a:solidFill>
                        <a:effectLst/>
                        <a:latin typeface="Garamond (Body)"/>
                        <a:ea typeface="+mn-ea"/>
                        <a:cs typeface="+mn-cs"/>
                      </a:endParaRPr>
                    </a:p>
                  </a:txBody>
                  <a:tcPr marL="7620" marR="7620" marT="7620" marB="0" anchor="ctr"/>
                </a:tc>
                <a:extLst>
                  <a:ext uri="{0D108BD9-81ED-4DB2-BD59-A6C34878D82A}">
                    <a16:rowId xmlns:a16="http://schemas.microsoft.com/office/drawing/2014/main" val="1826107586"/>
                  </a:ext>
                </a:extLst>
              </a:tr>
              <a:tr h="467511">
                <a:tc>
                  <a:txBody>
                    <a:bodyPr/>
                    <a:lstStyle/>
                    <a:p>
                      <a:pPr algn="l" fontAlgn="ctr"/>
                      <a:r>
                        <a:rPr lang="en-US" sz="2200" b="0" i="0" u="none" strike="noStrike">
                          <a:solidFill>
                            <a:schemeClr val="tx1"/>
                          </a:solidFill>
                          <a:effectLst/>
                          <a:latin typeface="Garamond (Body)"/>
                        </a:rPr>
                        <a:t>Jean Hadley</a:t>
                      </a:r>
                    </a:p>
                  </a:txBody>
                  <a:tcPr marL="9525" marR="9525" marT="9525" marB="0" anchor="ctr"/>
                </a:tc>
                <a:tc>
                  <a:txBody>
                    <a:bodyPr/>
                    <a:lstStyle/>
                    <a:p>
                      <a:pPr algn="l" fontAlgn="ctr"/>
                      <a:r>
                        <a:rPr lang="en-US" sz="2200" b="0" i="0" u="none" strike="noStrike">
                          <a:solidFill>
                            <a:schemeClr val="tx1"/>
                          </a:solidFill>
                          <a:effectLst/>
                          <a:latin typeface="Garamond (Body)"/>
                        </a:rPr>
                        <a:t>Kitty Sanders</a:t>
                      </a:r>
                    </a:p>
                  </a:txBody>
                  <a:tcPr marL="9525" marR="9525" marT="9525" marB="0" anchor="ctr"/>
                </a:tc>
                <a:tc>
                  <a:txBody>
                    <a:bodyPr/>
                    <a:lstStyle/>
                    <a:p>
                      <a:pPr algn="l" fontAlgn="ctr"/>
                      <a:r>
                        <a:rPr lang="en-US" sz="2200" b="0" i="0" u="none" strike="noStrike">
                          <a:solidFill>
                            <a:schemeClr val="tx1"/>
                          </a:solidFill>
                          <a:effectLst/>
                          <a:latin typeface="Garamond (Body)"/>
                        </a:rPr>
                        <a:t>Kellie Miller</a:t>
                      </a:r>
                    </a:p>
                  </a:txBody>
                  <a:tcPr marL="9525" marR="9525" marT="9525" marB="0" anchor="ctr"/>
                </a:tc>
                <a:tc>
                  <a:txBody>
                    <a:bodyPr/>
                    <a:lstStyle/>
                    <a:p>
                      <a:pPr algn="l" fontAlgn="ctr"/>
                      <a:endParaRPr lang="en-US" sz="2200" u="none" strike="noStrike" kern="1200" dirty="0">
                        <a:solidFill>
                          <a:schemeClr val="dk1"/>
                        </a:solidFill>
                        <a:effectLst/>
                        <a:latin typeface="Garamond (Body)"/>
                        <a:ea typeface="+mn-ea"/>
                        <a:cs typeface="+mn-cs"/>
                      </a:endParaRPr>
                    </a:p>
                  </a:txBody>
                  <a:tcPr marL="7620" marR="7620" marT="7620" marB="0" anchor="ctr"/>
                </a:tc>
                <a:extLst>
                  <a:ext uri="{0D108BD9-81ED-4DB2-BD59-A6C34878D82A}">
                    <a16:rowId xmlns:a16="http://schemas.microsoft.com/office/drawing/2014/main" val="792082623"/>
                  </a:ext>
                </a:extLst>
              </a:tr>
              <a:tr h="544543">
                <a:tc>
                  <a:txBody>
                    <a:bodyPr/>
                    <a:lstStyle/>
                    <a:p>
                      <a:pPr algn="l" fontAlgn="ctr"/>
                      <a:r>
                        <a:rPr lang="en-US" sz="2200" b="0" i="0" u="none" strike="noStrike" dirty="0">
                          <a:solidFill>
                            <a:schemeClr val="tx1"/>
                          </a:solidFill>
                          <a:effectLst/>
                          <a:latin typeface="Garamond (Body)"/>
                        </a:rPr>
                        <a:t>Carolyn Hendrix</a:t>
                      </a:r>
                    </a:p>
                  </a:txBody>
                  <a:tcPr marL="9525" marR="9525" marT="9525" marB="0" anchor="ctr"/>
                </a:tc>
                <a:tc>
                  <a:txBody>
                    <a:bodyPr/>
                    <a:lstStyle/>
                    <a:p>
                      <a:pPr algn="l" fontAlgn="ctr"/>
                      <a:r>
                        <a:rPr lang="en-US" sz="2200" b="0" i="0" u="none" strike="noStrike" dirty="0">
                          <a:solidFill>
                            <a:schemeClr val="tx1"/>
                          </a:solidFill>
                          <a:effectLst/>
                          <a:latin typeface="Garamond (Body)"/>
                        </a:rPr>
                        <a:t>Tiffany </a:t>
                      </a:r>
                      <a:r>
                        <a:rPr lang="en-US" sz="2200" b="0" i="0" u="none" strike="noStrike" dirty="0" err="1">
                          <a:solidFill>
                            <a:schemeClr val="tx1"/>
                          </a:solidFill>
                          <a:effectLst/>
                          <a:latin typeface="Garamond (Body)"/>
                        </a:rPr>
                        <a:t>Selvey</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Janice Stewart</a:t>
                      </a:r>
                    </a:p>
                  </a:txBody>
                  <a:tcPr marL="9525" marR="9525" marT="9525" marB="0" anchor="b"/>
                </a:tc>
                <a:tc>
                  <a:txBody>
                    <a:bodyPr/>
                    <a:lstStyle/>
                    <a:p>
                      <a:pPr algn="l" fontAlgn="ctr"/>
                      <a:endParaRPr lang="en-US" sz="2200" u="none" strike="noStrike" kern="1200" dirty="0">
                        <a:solidFill>
                          <a:schemeClr val="dk1"/>
                        </a:solidFill>
                        <a:effectLst/>
                        <a:latin typeface="Garamond (Body)"/>
                        <a:ea typeface="+mn-ea"/>
                        <a:cs typeface="+mn-cs"/>
                      </a:endParaRPr>
                    </a:p>
                  </a:txBody>
                  <a:tcPr marL="7620" marR="7620" marT="7620" marB="0" anchor="ctr"/>
                </a:tc>
                <a:extLst>
                  <a:ext uri="{0D108BD9-81ED-4DB2-BD59-A6C34878D82A}">
                    <a16:rowId xmlns:a16="http://schemas.microsoft.com/office/drawing/2014/main" val="3277030060"/>
                  </a:ext>
                </a:extLst>
              </a:tr>
              <a:tr h="599453">
                <a:tc>
                  <a:txBody>
                    <a:bodyPr/>
                    <a:lstStyle/>
                    <a:p>
                      <a:pPr algn="l" fontAlgn="ctr"/>
                      <a:r>
                        <a:rPr lang="en-US" sz="2200" b="0" i="0" u="none" strike="noStrike" dirty="0">
                          <a:solidFill>
                            <a:schemeClr val="tx1"/>
                          </a:solidFill>
                          <a:effectLst/>
                          <a:latin typeface="Garamond (Body)"/>
                        </a:rPr>
                        <a:t>Maud Huber</a:t>
                      </a:r>
                    </a:p>
                  </a:txBody>
                  <a:tcPr marL="9525" marR="9525" marT="9525" marB="0" anchor="ctr"/>
                </a:tc>
                <a:tc>
                  <a:txBody>
                    <a:bodyPr/>
                    <a:lstStyle/>
                    <a:p>
                      <a:pPr algn="l" fontAlgn="ctr"/>
                      <a:r>
                        <a:rPr lang="en-US" sz="2200" b="0" i="0" u="none" strike="noStrike" dirty="0">
                          <a:solidFill>
                            <a:schemeClr val="tx1"/>
                          </a:solidFill>
                          <a:effectLst/>
                          <a:latin typeface="Garamond (Body)"/>
                        </a:rPr>
                        <a:t>Nancy Sloan</a:t>
                      </a:r>
                    </a:p>
                  </a:txBody>
                  <a:tcPr marL="9525" marR="9525" marT="9525" marB="0" anchor="ctr"/>
                </a:tc>
                <a:tc>
                  <a:txBody>
                    <a:bodyPr/>
                    <a:lstStyle/>
                    <a:p>
                      <a:pPr algn="l" fontAlgn="ctr"/>
                      <a:r>
                        <a:rPr lang="en-US" sz="2200" b="0" i="0" u="none" strike="noStrike" dirty="0">
                          <a:solidFill>
                            <a:schemeClr val="tx1"/>
                          </a:solidFill>
                          <a:effectLst/>
                          <a:latin typeface="Garamond (Body)"/>
                        </a:rPr>
                        <a:t>Betty Gregory         </a:t>
                      </a:r>
                    </a:p>
                  </a:txBody>
                  <a:tcPr marL="9525" marR="9525" marT="9525" marB="0" anchor="ctr"/>
                </a:tc>
                <a:tc>
                  <a:txBody>
                    <a:bodyPr/>
                    <a:lstStyle/>
                    <a:p>
                      <a:pPr algn="l" fontAlgn="ctr"/>
                      <a:endParaRPr lang="en-US" sz="2200" u="none" strike="noStrike" kern="1200" dirty="0">
                        <a:solidFill>
                          <a:schemeClr val="dk1"/>
                        </a:solidFill>
                        <a:effectLst/>
                        <a:latin typeface="Garamond (Body)"/>
                        <a:ea typeface="+mn-ea"/>
                        <a:cs typeface="+mn-cs"/>
                      </a:endParaRPr>
                    </a:p>
                  </a:txBody>
                  <a:tcPr marL="7620" marR="7620" marT="7620" marB="0" anchor="ctr"/>
                </a:tc>
                <a:extLst>
                  <a:ext uri="{0D108BD9-81ED-4DB2-BD59-A6C34878D82A}">
                    <a16:rowId xmlns:a16="http://schemas.microsoft.com/office/drawing/2014/main" val="2479529980"/>
                  </a:ext>
                </a:extLst>
              </a:tr>
            </a:tbl>
          </a:graphicData>
        </a:graphic>
      </p:graphicFrame>
    </p:spTree>
    <p:extLst>
      <p:ext uri="{BB962C8B-B14F-4D97-AF65-F5344CB8AC3E}">
        <p14:creationId xmlns:p14="http://schemas.microsoft.com/office/powerpoint/2010/main" val="36378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E71E1E-6C25-4649-9C85-0FECFFD17820}"/>
              </a:ext>
            </a:extLst>
          </p:cNvPr>
          <p:cNvSpPr>
            <a:spLocks noGrp="1"/>
          </p:cNvSpPr>
          <p:nvPr>
            <p:ph type="title"/>
          </p:nvPr>
        </p:nvSpPr>
        <p:spPr>
          <a:xfrm>
            <a:off x="2015069" y="1422100"/>
            <a:ext cx="8158688" cy="1332117"/>
          </a:xfrm>
        </p:spPr>
        <p:txBody>
          <a:bodyPr>
            <a:noAutofit/>
          </a:bodyPr>
          <a:lstStyle/>
          <a:p>
            <a:r>
              <a:rPr lang="en-US" dirty="0"/>
              <a:t>15 Years of Service</a:t>
            </a:r>
            <a:br>
              <a:rPr lang="en-US" dirty="0"/>
            </a:br>
            <a:r>
              <a:rPr lang="en-US" dirty="0"/>
              <a:t>~Life Members~</a:t>
            </a:r>
          </a:p>
        </p:txBody>
      </p:sp>
      <p:sp>
        <p:nvSpPr>
          <p:cNvPr id="5" name="Text Placeholder 4">
            <a:extLst>
              <a:ext uri="{FF2B5EF4-FFF2-40B4-BE49-F238E27FC236}">
                <a16:creationId xmlns:a16="http://schemas.microsoft.com/office/drawing/2014/main" id="{3F0FD5DE-E9F6-42EB-A0FE-124054664204}"/>
              </a:ext>
            </a:extLst>
          </p:cNvPr>
          <p:cNvSpPr>
            <a:spLocks noGrp="1"/>
          </p:cNvSpPr>
          <p:nvPr>
            <p:ph type="body" idx="1"/>
          </p:nvPr>
        </p:nvSpPr>
        <p:spPr>
          <a:xfrm>
            <a:off x="2015067" y="3846051"/>
            <a:ext cx="8158690" cy="2199642"/>
          </a:xfrm>
        </p:spPr>
        <p:txBody>
          <a:bodyPr>
            <a:normAutofit fontScale="92500" lnSpcReduction="20000"/>
          </a:bodyPr>
          <a:lstStyle/>
          <a:p>
            <a:pPr algn="just"/>
            <a:r>
              <a:rPr lang="en-US" b="1" dirty="0">
                <a:latin typeface="Garamond (Body)"/>
              </a:rPr>
              <a:t>From the following counties: </a:t>
            </a:r>
            <a:r>
              <a:rPr lang="en-US" dirty="0">
                <a:latin typeface="Garamond (Body)"/>
              </a:rPr>
              <a:t>Baxter, Benton, Boone, Calhoun, Carroll, Cleburne, Columbia, Craighead, Cross, Faulkner, Franklin, Fulton, Garland, Hot Spring, Howard, Independence, Jefferson, Johnson, Lonoke, Madison, Miller (Red Dirt), Montgomery, Prairie, Pulaski, River Valley, Saline, Searcy, St. Francis, Stone, Union, Washington, White, Five Rivers, and MGs of the Delta.</a:t>
            </a:r>
          </a:p>
        </p:txBody>
      </p:sp>
    </p:spTree>
    <p:extLst>
      <p:ext uri="{BB962C8B-B14F-4D97-AF65-F5344CB8AC3E}">
        <p14:creationId xmlns:p14="http://schemas.microsoft.com/office/powerpoint/2010/main" val="335714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B679756-C786-4138-A225-8E9EF18DE440}"/>
              </a:ext>
            </a:extLst>
          </p:cNvPr>
          <p:cNvGraphicFramePr>
            <a:graphicFrameLocks noGrp="1"/>
          </p:cNvGraphicFramePr>
          <p:nvPr>
            <p:extLst>
              <p:ext uri="{D42A27DB-BD31-4B8C-83A1-F6EECF244321}">
                <p14:modId xmlns:p14="http://schemas.microsoft.com/office/powerpoint/2010/main" val="2928321462"/>
              </p:ext>
            </p:extLst>
          </p:nvPr>
        </p:nvGraphicFramePr>
        <p:xfrm>
          <a:off x="816746" y="692458"/>
          <a:ext cx="10617692" cy="5420028"/>
        </p:xfrm>
        <a:graphic>
          <a:graphicData uri="http://schemas.openxmlformats.org/drawingml/2006/table">
            <a:tbl>
              <a:tblPr>
                <a:tableStyleId>{5C22544A-7EE6-4342-B048-85BDC9FD1C3A}</a:tableStyleId>
              </a:tblPr>
              <a:tblGrid>
                <a:gridCol w="2654423">
                  <a:extLst>
                    <a:ext uri="{9D8B030D-6E8A-4147-A177-3AD203B41FA5}">
                      <a16:colId xmlns:a16="http://schemas.microsoft.com/office/drawing/2014/main" val="4064137656"/>
                    </a:ext>
                  </a:extLst>
                </a:gridCol>
                <a:gridCol w="2654423">
                  <a:extLst>
                    <a:ext uri="{9D8B030D-6E8A-4147-A177-3AD203B41FA5}">
                      <a16:colId xmlns:a16="http://schemas.microsoft.com/office/drawing/2014/main" val="4278595276"/>
                    </a:ext>
                  </a:extLst>
                </a:gridCol>
                <a:gridCol w="2654423">
                  <a:extLst>
                    <a:ext uri="{9D8B030D-6E8A-4147-A177-3AD203B41FA5}">
                      <a16:colId xmlns:a16="http://schemas.microsoft.com/office/drawing/2014/main" val="1411258690"/>
                    </a:ext>
                  </a:extLst>
                </a:gridCol>
                <a:gridCol w="2654423">
                  <a:extLst>
                    <a:ext uri="{9D8B030D-6E8A-4147-A177-3AD203B41FA5}">
                      <a16:colId xmlns:a16="http://schemas.microsoft.com/office/drawing/2014/main" val="3470903207"/>
                    </a:ext>
                  </a:extLst>
                </a:gridCol>
              </a:tblGrid>
              <a:tr h="467511">
                <a:tc>
                  <a:txBody>
                    <a:bodyPr/>
                    <a:lstStyle/>
                    <a:p>
                      <a:pPr algn="l" fontAlgn="ctr"/>
                      <a:r>
                        <a:rPr lang="en-US" sz="2200" b="0" i="0" u="none" strike="noStrike" dirty="0">
                          <a:solidFill>
                            <a:schemeClr val="tx1"/>
                          </a:solidFill>
                          <a:effectLst/>
                          <a:latin typeface="Garamond (Body)"/>
                        </a:rPr>
                        <a:t>Laurie Irwin</a:t>
                      </a:r>
                    </a:p>
                  </a:txBody>
                  <a:tcPr marL="9525" marR="9525" marT="9525" marB="0" anchor="ctr"/>
                </a:tc>
                <a:tc>
                  <a:txBody>
                    <a:bodyPr/>
                    <a:lstStyle/>
                    <a:p>
                      <a:pPr algn="l" fontAlgn="ctr"/>
                      <a:r>
                        <a:rPr lang="en-US" sz="2200" u="none" strike="noStrike" kern="1200" dirty="0">
                          <a:solidFill>
                            <a:schemeClr val="tx1"/>
                          </a:solidFill>
                          <a:effectLst/>
                          <a:latin typeface="Garamond (Body)"/>
                          <a:ea typeface="+mn-ea"/>
                          <a:cs typeface="+mn-cs"/>
                        </a:rPr>
                        <a:t>Darlene O’Connor</a:t>
                      </a:r>
                    </a:p>
                  </a:txBody>
                  <a:tcPr marL="7620" marR="7620" marT="7620" marB="0" anchor="ctr"/>
                </a:tc>
                <a:tc>
                  <a:txBody>
                    <a:bodyPr/>
                    <a:lstStyle/>
                    <a:p>
                      <a:pPr algn="l" fontAlgn="b"/>
                      <a:r>
                        <a:rPr lang="en-US" sz="2200" b="0" i="0" u="none" strike="noStrike" dirty="0">
                          <a:solidFill>
                            <a:schemeClr val="tx1"/>
                          </a:solidFill>
                          <a:effectLst/>
                          <a:latin typeface="Garamond (Body)"/>
                        </a:rPr>
                        <a:t>Ralph Moore </a:t>
                      </a:r>
                    </a:p>
                  </a:txBody>
                  <a:tcPr marL="9525" marR="9525" marT="9525" marB="0" anchor="ctr"/>
                </a:tc>
                <a:tc>
                  <a:txBody>
                    <a:bodyPr/>
                    <a:lstStyle/>
                    <a:p>
                      <a:pPr algn="l" fontAlgn="ctr"/>
                      <a:r>
                        <a:rPr lang="en-US" sz="2200" b="0" i="0" u="none" strike="noStrike" dirty="0">
                          <a:solidFill>
                            <a:schemeClr val="tx1"/>
                          </a:solidFill>
                          <a:effectLst/>
                          <a:latin typeface="Garamond (Body)"/>
                        </a:rPr>
                        <a:t>Carole Grimmer</a:t>
                      </a:r>
                    </a:p>
                  </a:txBody>
                  <a:tcPr marL="9525" marR="9525" marT="9525" marB="0" anchor="ctr"/>
                </a:tc>
                <a:extLst>
                  <a:ext uri="{0D108BD9-81ED-4DB2-BD59-A6C34878D82A}">
                    <a16:rowId xmlns:a16="http://schemas.microsoft.com/office/drawing/2014/main" val="3719286351"/>
                  </a:ext>
                </a:extLst>
              </a:tr>
              <a:tr h="467511">
                <a:tc>
                  <a:txBody>
                    <a:bodyPr/>
                    <a:lstStyle/>
                    <a:p>
                      <a:pPr algn="l" fontAlgn="ctr"/>
                      <a:r>
                        <a:rPr lang="en-US" sz="2200" b="0" i="0" u="none" strike="noStrike">
                          <a:solidFill>
                            <a:schemeClr val="tx1"/>
                          </a:solidFill>
                          <a:effectLst/>
                          <a:latin typeface="Garamond (Body)"/>
                        </a:rPr>
                        <a:t>Priscilla Jamnicky</a:t>
                      </a:r>
                    </a:p>
                  </a:txBody>
                  <a:tcPr marL="9525" marR="9525" marT="9525" marB="0" anchor="ctr"/>
                </a:tc>
                <a:tc>
                  <a:txBody>
                    <a:bodyPr/>
                    <a:lstStyle/>
                    <a:p>
                      <a:pPr algn="l" fontAlgn="ctr"/>
                      <a:r>
                        <a:rPr lang="en-US" sz="2200" b="0" i="0" u="none" strike="noStrike" dirty="0">
                          <a:solidFill>
                            <a:schemeClr val="tx1"/>
                          </a:solidFill>
                          <a:effectLst/>
                          <a:latin typeface="Garamond (Body)"/>
                        </a:rPr>
                        <a:t>Mary Aldridge</a:t>
                      </a:r>
                    </a:p>
                  </a:txBody>
                  <a:tcPr marL="9525" marR="9525" marT="9525" marB="0" anchor="ctr"/>
                </a:tc>
                <a:tc>
                  <a:txBody>
                    <a:bodyPr/>
                    <a:lstStyle/>
                    <a:p>
                      <a:pPr algn="l" fontAlgn="ctr"/>
                      <a:r>
                        <a:rPr lang="en-US" sz="2200" b="0" i="0" u="none" strike="noStrike">
                          <a:solidFill>
                            <a:schemeClr val="tx1"/>
                          </a:solidFill>
                          <a:effectLst/>
                          <a:latin typeface="Garamond (Body)"/>
                        </a:rPr>
                        <a:t>Sharon Dent</a:t>
                      </a:r>
                    </a:p>
                  </a:txBody>
                  <a:tcPr marL="9525" marR="9525" marT="9525" marB="0" anchor="ctr"/>
                </a:tc>
                <a:tc>
                  <a:txBody>
                    <a:bodyPr/>
                    <a:lstStyle/>
                    <a:p>
                      <a:pPr algn="l" fontAlgn="ctr"/>
                      <a:r>
                        <a:rPr lang="en-US" sz="2200" b="0" i="0" u="none" strike="noStrike" dirty="0">
                          <a:solidFill>
                            <a:schemeClr val="tx1"/>
                          </a:solidFill>
                          <a:effectLst/>
                          <a:latin typeface="Garamond (Body)"/>
                        </a:rPr>
                        <a:t>John Bridges</a:t>
                      </a:r>
                    </a:p>
                  </a:txBody>
                  <a:tcPr marL="9525" marR="9525" marT="9525" marB="0" anchor="ctr"/>
                </a:tc>
                <a:extLst>
                  <a:ext uri="{0D108BD9-81ED-4DB2-BD59-A6C34878D82A}">
                    <a16:rowId xmlns:a16="http://schemas.microsoft.com/office/drawing/2014/main" val="612051189"/>
                  </a:ext>
                </a:extLst>
              </a:tr>
              <a:tr h="467511">
                <a:tc>
                  <a:txBody>
                    <a:bodyPr/>
                    <a:lstStyle/>
                    <a:p>
                      <a:pPr algn="l" fontAlgn="ctr"/>
                      <a:r>
                        <a:rPr lang="en-US" sz="2200" b="0" i="0" u="none" strike="noStrike" dirty="0">
                          <a:solidFill>
                            <a:schemeClr val="tx1"/>
                          </a:solidFill>
                          <a:effectLst/>
                          <a:latin typeface="Garamond (Body)"/>
                        </a:rPr>
                        <a:t>Judy Kyle</a:t>
                      </a:r>
                    </a:p>
                  </a:txBody>
                  <a:tcPr marL="9525" marR="9525" marT="9525" marB="0" anchor="ctr"/>
                </a:tc>
                <a:tc>
                  <a:txBody>
                    <a:bodyPr/>
                    <a:lstStyle/>
                    <a:p>
                      <a:pPr algn="l" fontAlgn="ctr"/>
                      <a:r>
                        <a:rPr lang="en-US" sz="2200" b="0" i="0" u="none" strike="noStrike" dirty="0">
                          <a:solidFill>
                            <a:schemeClr val="tx1"/>
                          </a:solidFill>
                          <a:effectLst/>
                          <a:latin typeface="Garamond (Body)"/>
                        </a:rPr>
                        <a:t>Shirley Heath</a:t>
                      </a:r>
                    </a:p>
                  </a:txBody>
                  <a:tcPr marL="9525" marR="9525" marT="9525" marB="0" anchor="ctr"/>
                </a:tc>
                <a:tc>
                  <a:txBody>
                    <a:bodyPr/>
                    <a:lstStyle/>
                    <a:p>
                      <a:pPr algn="l" fontAlgn="ctr"/>
                      <a:r>
                        <a:rPr lang="en-US" sz="2200" b="0" i="0" u="none" strike="noStrike">
                          <a:solidFill>
                            <a:schemeClr val="tx1"/>
                          </a:solidFill>
                          <a:effectLst/>
                          <a:latin typeface="Garamond (Body)"/>
                        </a:rPr>
                        <a:t>Emilie Monk</a:t>
                      </a:r>
                    </a:p>
                  </a:txBody>
                  <a:tcPr marL="9525" marR="9525" marT="9525" marB="0" anchor="ctr"/>
                </a:tc>
                <a:tc>
                  <a:txBody>
                    <a:bodyPr/>
                    <a:lstStyle/>
                    <a:p>
                      <a:pPr algn="l" fontAlgn="ctr"/>
                      <a:r>
                        <a:rPr lang="en-US" sz="2200" b="0" i="0" u="none" strike="noStrike" dirty="0">
                          <a:solidFill>
                            <a:schemeClr val="tx1"/>
                          </a:solidFill>
                          <a:effectLst/>
                          <a:latin typeface="Garamond (Body)"/>
                        </a:rPr>
                        <a:t>Pam DeGroot</a:t>
                      </a:r>
                    </a:p>
                  </a:txBody>
                  <a:tcPr marL="9525" marR="9525" marT="9525" marB="0" anchor="ctr"/>
                </a:tc>
                <a:extLst>
                  <a:ext uri="{0D108BD9-81ED-4DB2-BD59-A6C34878D82A}">
                    <a16:rowId xmlns:a16="http://schemas.microsoft.com/office/drawing/2014/main" val="1213702024"/>
                  </a:ext>
                </a:extLst>
              </a:tr>
              <a:tr h="467511">
                <a:tc>
                  <a:txBody>
                    <a:bodyPr/>
                    <a:lstStyle/>
                    <a:p>
                      <a:pPr algn="l" fontAlgn="ctr"/>
                      <a:r>
                        <a:rPr lang="en-US" sz="2200" b="0" i="0" u="none" strike="noStrike" dirty="0">
                          <a:solidFill>
                            <a:schemeClr val="tx1"/>
                          </a:solidFill>
                          <a:effectLst/>
                          <a:latin typeface="Garamond (Body)"/>
                        </a:rPr>
                        <a:t>Linda Oliphant </a:t>
                      </a:r>
                    </a:p>
                  </a:txBody>
                  <a:tcPr marL="9525" marR="9525" marT="9525" marB="0" anchor="ctr"/>
                </a:tc>
                <a:tc>
                  <a:txBody>
                    <a:bodyPr/>
                    <a:lstStyle/>
                    <a:p>
                      <a:pPr algn="l" fontAlgn="ctr"/>
                      <a:r>
                        <a:rPr lang="en-US" sz="2200" b="0" i="0" u="none" strike="noStrike" dirty="0">
                          <a:solidFill>
                            <a:schemeClr val="tx1"/>
                          </a:solidFill>
                          <a:effectLst/>
                          <a:latin typeface="Garamond (Body)"/>
                        </a:rPr>
                        <a:t>Ethel Cole</a:t>
                      </a:r>
                    </a:p>
                  </a:txBody>
                  <a:tcPr marL="9525" marR="9525" marT="9525" marB="0" anchor="ctr"/>
                </a:tc>
                <a:tc>
                  <a:txBody>
                    <a:bodyPr/>
                    <a:lstStyle/>
                    <a:p>
                      <a:pPr algn="l" fontAlgn="ctr"/>
                      <a:r>
                        <a:rPr lang="en-US" sz="2200" b="0" i="0" u="none" strike="noStrike" dirty="0">
                          <a:solidFill>
                            <a:schemeClr val="tx1"/>
                          </a:solidFill>
                          <a:effectLst/>
                          <a:latin typeface="Garamond (Body)"/>
                        </a:rPr>
                        <a:t>Ruth Osborn</a:t>
                      </a:r>
                    </a:p>
                  </a:txBody>
                  <a:tcPr marL="9525" marR="9525" marT="9525" marB="0" anchor="ctr"/>
                </a:tc>
                <a:tc>
                  <a:txBody>
                    <a:bodyPr/>
                    <a:lstStyle/>
                    <a:p>
                      <a:pPr algn="l" fontAlgn="ctr"/>
                      <a:r>
                        <a:rPr lang="en-US" sz="2200" b="0" i="0" u="none" strike="noStrike" dirty="0">
                          <a:solidFill>
                            <a:schemeClr val="tx1"/>
                          </a:solidFill>
                          <a:effectLst/>
                          <a:latin typeface="Garamond (Body)"/>
                        </a:rPr>
                        <a:t>Linda Rogers</a:t>
                      </a:r>
                    </a:p>
                  </a:txBody>
                  <a:tcPr marL="9525" marR="9525" marT="9525" marB="0" anchor="ctr"/>
                </a:tc>
                <a:extLst>
                  <a:ext uri="{0D108BD9-81ED-4DB2-BD59-A6C34878D82A}">
                    <a16:rowId xmlns:a16="http://schemas.microsoft.com/office/drawing/2014/main" val="1327135097"/>
                  </a:ext>
                </a:extLst>
              </a:tr>
              <a:tr h="467511">
                <a:tc>
                  <a:txBody>
                    <a:bodyPr/>
                    <a:lstStyle/>
                    <a:p>
                      <a:pPr algn="l" fontAlgn="b"/>
                      <a:r>
                        <a:rPr lang="en-US" sz="2200" b="0" i="0" u="none" strike="noStrike" dirty="0">
                          <a:solidFill>
                            <a:schemeClr val="tx1"/>
                          </a:solidFill>
                          <a:effectLst/>
                          <a:latin typeface="Garamond (Body)"/>
                        </a:rPr>
                        <a:t>Susan Timbrook</a:t>
                      </a:r>
                    </a:p>
                  </a:txBody>
                  <a:tcPr marL="9525" marR="9525" marT="9525" marB="0" anchor="ctr"/>
                </a:tc>
                <a:tc>
                  <a:txBody>
                    <a:bodyPr/>
                    <a:lstStyle/>
                    <a:p>
                      <a:pPr algn="l" fontAlgn="ctr"/>
                      <a:r>
                        <a:rPr lang="en-US" sz="2200" b="0" i="0" u="none" strike="noStrike">
                          <a:solidFill>
                            <a:schemeClr val="tx1"/>
                          </a:solidFill>
                          <a:effectLst/>
                          <a:latin typeface="Garamond (Body)"/>
                        </a:rPr>
                        <a:t>Brenda Ferralasco</a:t>
                      </a:r>
                    </a:p>
                  </a:txBody>
                  <a:tcPr marL="9525" marR="9525" marT="9525" marB="0" anchor="ctr"/>
                </a:tc>
                <a:tc>
                  <a:txBody>
                    <a:bodyPr/>
                    <a:lstStyle/>
                    <a:p>
                      <a:pPr algn="l" fontAlgn="ctr"/>
                      <a:r>
                        <a:rPr lang="en-US" sz="2200" b="0" i="0" u="none" strike="noStrike" dirty="0">
                          <a:solidFill>
                            <a:schemeClr val="tx1"/>
                          </a:solidFill>
                          <a:effectLst/>
                          <a:latin typeface="Garamond (Body)"/>
                        </a:rPr>
                        <a:t>Kay Skoog</a:t>
                      </a:r>
                    </a:p>
                  </a:txBody>
                  <a:tcPr marL="9525" marR="9525" marT="9525" marB="0" anchor="ctr"/>
                </a:tc>
                <a:tc>
                  <a:txBody>
                    <a:bodyPr/>
                    <a:lstStyle/>
                    <a:p>
                      <a:pPr algn="l" fontAlgn="ctr"/>
                      <a:r>
                        <a:rPr lang="en-US" sz="2200" b="0" i="0" u="none" strike="noStrike" dirty="0">
                          <a:solidFill>
                            <a:schemeClr val="tx1"/>
                          </a:solidFill>
                          <a:effectLst/>
                          <a:latin typeface="Garamond (Body)"/>
                        </a:rPr>
                        <a:t>Joan </a:t>
                      </a:r>
                      <a:r>
                        <a:rPr lang="en-US" sz="2200" b="0" i="0" u="none" strike="noStrike" dirty="0" err="1">
                          <a:solidFill>
                            <a:schemeClr val="tx1"/>
                          </a:solidFill>
                          <a:effectLst/>
                          <a:latin typeface="Garamond (Body)"/>
                        </a:rPr>
                        <a:t>Evins</a:t>
                      </a:r>
                      <a:endParaRPr lang="en-US" sz="2200" b="0" i="0" u="none" strike="noStrike" dirty="0">
                        <a:solidFill>
                          <a:schemeClr val="tx1"/>
                        </a:solidFill>
                        <a:effectLst/>
                        <a:latin typeface="Garamond (Body)"/>
                      </a:endParaRPr>
                    </a:p>
                  </a:txBody>
                  <a:tcPr marL="9525" marR="9525" marT="9525" marB="0" anchor="ctr"/>
                </a:tc>
                <a:extLst>
                  <a:ext uri="{0D108BD9-81ED-4DB2-BD59-A6C34878D82A}">
                    <a16:rowId xmlns:a16="http://schemas.microsoft.com/office/drawing/2014/main" val="2740959630"/>
                  </a:ext>
                </a:extLst>
              </a:tr>
              <a:tr h="467511">
                <a:tc>
                  <a:txBody>
                    <a:bodyPr/>
                    <a:lstStyle/>
                    <a:p>
                      <a:pPr algn="l" fontAlgn="ctr"/>
                      <a:r>
                        <a:rPr lang="en-US" sz="2200" b="0" i="0" u="none" strike="noStrike" dirty="0">
                          <a:solidFill>
                            <a:schemeClr val="tx1"/>
                          </a:solidFill>
                          <a:effectLst/>
                          <a:latin typeface="Garamond (Body)"/>
                        </a:rPr>
                        <a:t>Terry Clark</a:t>
                      </a:r>
                    </a:p>
                  </a:txBody>
                  <a:tcPr marL="9525" marR="9525" marT="9525" marB="0" anchor="ctr"/>
                </a:tc>
                <a:tc>
                  <a:txBody>
                    <a:bodyPr/>
                    <a:lstStyle/>
                    <a:p>
                      <a:pPr algn="l" fontAlgn="ctr"/>
                      <a:r>
                        <a:rPr lang="en-US" sz="2200" b="0" i="0" u="none" strike="noStrike">
                          <a:solidFill>
                            <a:schemeClr val="tx1"/>
                          </a:solidFill>
                          <a:effectLst/>
                          <a:latin typeface="Garamond (Body)"/>
                        </a:rPr>
                        <a:t>LaVeta Howerton</a:t>
                      </a:r>
                    </a:p>
                  </a:txBody>
                  <a:tcPr marL="9525" marR="9525" marT="9525" marB="0" anchor="ctr"/>
                </a:tc>
                <a:tc>
                  <a:txBody>
                    <a:bodyPr/>
                    <a:lstStyle/>
                    <a:p>
                      <a:pPr algn="l" fontAlgn="ctr"/>
                      <a:r>
                        <a:rPr lang="en-US" sz="2200" b="0" i="0" u="none" strike="noStrike" dirty="0">
                          <a:solidFill>
                            <a:schemeClr val="tx1"/>
                          </a:solidFill>
                          <a:effectLst/>
                          <a:latin typeface="Garamond (Body)"/>
                        </a:rPr>
                        <a:t>Carole Stone</a:t>
                      </a:r>
                    </a:p>
                  </a:txBody>
                  <a:tcPr marL="9525" marR="9525" marT="9525" marB="0" anchor="ctr"/>
                </a:tc>
                <a:tc>
                  <a:txBody>
                    <a:bodyPr/>
                    <a:lstStyle/>
                    <a:p>
                      <a:pPr algn="l" fontAlgn="ctr"/>
                      <a:r>
                        <a:rPr lang="en-US" sz="2200" b="0" i="0" u="none" strike="noStrike" dirty="0">
                          <a:solidFill>
                            <a:schemeClr val="tx1"/>
                          </a:solidFill>
                          <a:effectLst/>
                          <a:latin typeface="Garamond (Body)"/>
                        </a:rPr>
                        <a:t>Paula Griffith</a:t>
                      </a:r>
                    </a:p>
                  </a:txBody>
                  <a:tcPr marL="9525" marR="9525" marT="9525" marB="0" anchor="ctr"/>
                </a:tc>
                <a:extLst>
                  <a:ext uri="{0D108BD9-81ED-4DB2-BD59-A6C34878D82A}">
                    <a16:rowId xmlns:a16="http://schemas.microsoft.com/office/drawing/2014/main" val="1754652698"/>
                  </a:ext>
                </a:extLst>
              </a:tr>
              <a:tr h="467511">
                <a:tc>
                  <a:txBody>
                    <a:bodyPr/>
                    <a:lstStyle/>
                    <a:p>
                      <a:pPr algn="l" fontAlgn="ctr"/>
                      <a:r>
                        <a:rPr lang="en-US" sz="2200" b="0" i="0" u="none" strike="noStrike">
                          <a:solidFill>
                            <a:schemeClr val="tx1"/>
                          </a:solidFill>
                          <a:effectLst/>
                          <a:latin typeface="Garamond (Body)"/>
                        </a:rPr>
                        <a:t>Brenda Clark</a:t>
                      </a:r>
                    </a:p>
                  </a:txBody>
                  <a:tcPr marL="9525" marR="9525" marT="9525" marB="0" anchor="ctr"/>
                </a:tc>
                <a:tc>
                  <a:txBody>
                    <a:bodyPr/>
                    <a:lstStyle/>
                    <a:p>
                      <a:pPr algn="l" fontAlgn="ctr"/>
                      <a:r>
                        <a:rPr lang="en-US" sz="2200" b="0" i="0" u="none" strike="noStrike" dirty="0">
                          <a:solidFill>
                            <a:schemeClr val="tx1"/>
                          </a:solidFill>
                          <a:effectLst/>
                          <a:latin typeface="Garamond (Body)"/>
                        </a:rPr>
                        <a:t>Ditty Mitts</a:t>
                      </a:r>
                    </a:p>
                  </a:txBody>
                  <a:tcPr marL="9525" marR="9525" marT="9525" marB="0" anchor="ctr"/>
                </a:tc>
                <a:tc>
                  <a:txBody>
                    <a:bodyPr/>
                    <a:lstStyle/>
                    <a:p>
                      <a:pPr algn="l" fontAlgn="b"/>
                      <a:r>
                        <a:rPr lang="en-US" sz="2200" b="0" i="0" u="none" strike="noStrike" dirty="0">
                          <a:solidFill>
                            <a:schemeClr val="tx1"/>
                          </a:solidFill>
                          <a:effectLst/>
                          <a:latin typeface="Garamond (Body)"/>
                        </a:rPr>
                        <a:t>Lester Meredith </a:t>
                      </a:r>
                    </a:p>
                  </a:txBody>
                  <a:tcPr marL="9525" marR="9525" marT="9525" marB="0" anchor="b"/>
                </a:tc>
                <a:tc>
                  <a:txBody>
                    <a:bodyPr/>
                    <a:lstStyle/>
                    <a:p>
                      <a:pPr algn="l" fontAlgn="ctr"/>
                      <a:r>
                        <a:rPr lang="en-US" sz="2200" b="0" i="0" u="none" strike="noStrike" dirty="0">
                          <a:solidFill>
                            <a:schemeClr val="tx1"/>
                          </a:solidFill>
                          <a:effectLst/>
                          <a:latin typeface="Garamond (Body)"/>
                        </a:rPr>
                        <a:t>Kelli </a:t>
                      </a:r>
                      <a:r>
                        <a:rPr lang="en-US" sz="2200" b="0" i="0" u="none" strike="noStrike" dirty="0" err="1">
                          <a:solidFill>
                            <a:schemeClr val="tx1"/>
                          </a:solidFill>
                          <a:effectLst/>
                          <a:latin typeface="Garamond (Body)"/>
                        </a:rPr>
                        <a:t>Hiaumet</a:t>
                      </a:r>
                      <a:r>
                        <a:rPr lang="en-US" sz="2200" b="0" i="0" u="none" strike="noStrike" dirty="0">
                          <a:solidFill>
                            <a:schemeClr val="tx1"/>
                          </a:solidFill>
                          <a:effectLst/>
                          <a:latin typeface="Garamond (Body)"/>
                        </a:rPr>
                        <a:t> </a:t>
                      </a:r>
                    </a:p>
                  </a:txBody>
                  <a:tcPr marL="9525" marR="9525" marT="9525" marB="0" anchor="ctr"/>
                </a:tc>
                <a:extLst>
                  <a:ext uri="{0D108BD9-81ED-4DB2-BD59-A6C34878D82A}">
                    <a16:rowId xmlns:a16="http://schemas.microsoft.com/office/drawing/2014/main" val="2486265224"/>
                  </a:ext>
                </a:extLst>
              </a:tr>
              <a:tr h="535944">
                <a:tc>
                  <a:txBody>
                    <a:bodyPr/>
                    <a:lstStyle/>
                    <a:p>
                      <a:pPr algn="l" fontAlgn="ctr"/>
                      <a:r>
                        <a:rPr lang="en-US" sz="2200" b="0" i="0" u="none" strike="noStrike" dirty="0">
                          <a:solidFill>
                            <a:schemeClr val="tx1"/>
                          </a:solidFill>
                          <a:effectLst/>
                          <a:latin typeface="Garamond (Body)"/>
                        </a:rPr>
                        <a:t>Betty Finks-Leonard</a:t>
                      </a:r>
                    </a:p>
                  </a:txBody>
                  <a:tcPr marL="9525" marR="9525" marT="9525" marB="0" anchor="ctr"/>
                </a:tc>
                <a:tc>
                  <a:txBody>
                    <a:bodyPr/>
                    <a:lstStyle/>
                    <a:p>
                      <a:pPr algn="l" fontAlgn="ctr"/>
                      <a:r>
                        <a:rPr lang="en-US" sz="2200" b="0" i="0" u="none" strike="noStrike">
                          <a:solidFill>
                            <a:schemeClr val="tx1"/>
                          </a:solidFill>
                          <a:effectLst/>
                          <a:latin typeface="Garamond (Body)"/>
                        </a:rPr>
                        <a:t>Ruby Taylor</a:t>
                      </a:r>
                    </a:p>
                  </a:txBody>
                  <a:tcPr marL="9525" marR="9525" marT="9525" marB="0" anchor="ctr"/>
                </a:tc>
                <a:tc>
                  <a:txBody>
                    <a:bodyPr/>
                    <a:lstStyle/>
                    <a:p>
                      <a:pPr algn="l" fontAlgn="ctr"/>
                      <a:r>
                        <a:rPr lang="en-US" sz="2200" b="0" i="0" u="none" strike="noStrike" dirty="0">
                          <a:solidFill>
                            <a:schemeClr val="tx1"/>
                          </a:solidFill>
                          <a:effectLst/>
                          <a:latin typeface="Garamond (Body)"/>
                        </a:rPr>
                        <a:t>Debra Bolding </a:t>
                      </a:r>
                    </a:p>
                  </a:txBody>
                  <a:tcPr marL="9525" marR="9525" marT="9525" marB="0" anchor="ctr"/>
                </a:tc>
                <a:tc>
                  <a:txBody>
                    <a:bodyPr/>
                    <a:lstStyle/>
                    <a:p>
                      <a:pPr algn="l" fontAlgn="ctr"/>
                      <a:r>
                        <a:rPr lang="en-US" sz="2200" b="0" i="0" u="none" strike="noStrike" dirty="0">
                          <a:solidFill>
                            <a:schemeClr val="tx1"/>
                          </a:solidFill>
                          <a:effectLst/>
                          <a:latin typeface="Garamond (Body)"/>
                        </a:rPr>
                        <a:t>Dee Black</a:t>
                      </a:r>
                    </a:p>
                  </a:txBody>
                  <a:tcPr marL="9525" marR="9525" marT="9525" marB="0" anchor="ctr"/>
                </a:tc>
                <a:extLst>
                  <a:ext uri="{0D108BD9-81ED-4DB2-BD59-A6C34878D82A}">
                    <a16:rowId xmlns:a16="http://schemas.microsoft.com/office/drawing/2014/main" val="1826107586"/>
                  </a:ext>
                </a:extLst>
              </a:tr>
              <a:tr h="467511">
                <a:tc>
                  <a:txBody>
                    <a:bodyPr/>
                    <a:lstStyle/>
                    <a:p>
                      <a:pPr algn="l" fontAlgn="ctr"/>
                      <a:r>
                        <a:rPr lang="en-US" sz="2200" b="0" i="0" u="none" strike="noStrike" dirty="0">
                          <a:solidFill>
                            <a:schemeClr val="tx1"/>
                          </a:solidFill>
                          <a:effectLst/>
                          <a:latin typeface="Garamond (Body)"/>
                        </a:rPr>
                        <a:t>Mary Knight</a:t>
                      </a:r>
                    </a:p>
                  </a:txBody>
                  <a:tcPr marL="9525" marR="9525" marT="9525" marB="0" anchor="ctr"/>
                </a:tc>
                <a:tc>
                  <a:txBody>
                    <a:bodyPr/>
                    <a:lstStyle/>
                    <a:p>
                      <a:pPr algn="l" fontAlgn="ctr"/>
                      <a:r>
                        <a:rPr lang="en-US" sz="2200" b="0" i="0" u="none" strike="noStrike">
                          <a:solidFill>
                            <a:schemeClr val="tx1"/>
                          </a:solidFill>
                          <a:effectLst/>
                          <a:latin typeface="Garamond (Body)"/>
                        </a:rPr>
                        <a:t> Violeta Hayes</a:t>
                      </a:r>
                    </a:p>
                  </a:txBody>
                  <a:tcPr marL="9525" marR="9525" marT="9525" marB="0" anchor="ctr"/>
                </a:tc>
                <a:tc>
                  <a:txBody>
                    <a:bodyPr/>
                    <a:lstStyle/>
                    <a:p>
                      <a:pPr algn="l" fontAlgn="ctr"/>
                      <a:r>
                        <a:rPr lang="en-US" sz="2200" b="0" i="0" u="none" strike="noStrike" dirty="0">
                          <a:solidFill>
                            <a:schemeClr val="tx1"/>
                          </a:solidFill>
                          <a:effectLst/>
                          <a:latin typeface="Garamond (Body)"/>
                        </a:rPr>
                        <a:t>Carol Gifford</a:t>
                      </a:r>
                    </a:p>
                  </a:txBody>
                  <a:tcPr marL="9525" marR="9525" marT="9525" marB="0" anchor="ctr"/>
                </a:tc>
                <a:tc>
                  <a:txBody>
                    <a:bodyPr/>
                    <a:lstStyle/>
                    <a:p>
                      <a:pPr algn="l" fontAlgn="ctr"/>
                      <a:r>
                        <a:rPr lang="en-US" sz="2200" b="0" i="0" u="none" strike="noStrike">
                          <a:solidFill>
                            <a:schemeClr val="tx1"/>
                          </a:solidFill>
                          <a:effectLst/>
                          <a:latin typeface="Garamond (Body)"/>
                        </a:rPr>
                        <a:t>Rhonda Betzner</a:t>
                      </a:r>
                    </a:p>
                  </a:txBody>
                  <a:tcPr marL="9525" marR="9525" marT="9525" marB="0" anchor="ctr"/>
                </a:tc>
                <a:extLst>
                  <a:ext uri="{0D108BD9-81ED-4DB2-BD59-A6C34878D82A}">
                    <a16:rowId xmlns:a16="http://schemas.microsoft.com/office/drawing/2014/main" val="792082623"/>
                  </a:ext>
                </a:extLst>
              </a:tr>
              <a:tr h="544543">
                <a:tc>
                  <a:txBody>
                    <a:bodyPr/>
                    <a:lstStyle/>
                    <a:p>
                      <a:pPr algn="l" fontAlgn="ctr"/>
                      <a:r>
                        <a:rPr lang="en-US" sz="2200" b="0" i="0" u="none" strike="noStrike" dirty="0">
                          <a:solidFill>
                            <a:schemeClr val="tx1"/>
                          </a:solidFill>
                          <a:effectLst/>
                          <a:latin typeface="Garamond (Body)"/>
                        </a:rPr>
                        <a:t>Jennifer Hudspeth</a:t>
                      </a:r>
                    </a:p>
                  </a:txBody>
                  <a:tcPr marL="9525" marR="9525" marT="9525" marB="0" anchor="ctr"/>
                </a:tc>
                <a:tc>
                  <a:txBody>
                    <a:bodyPr/>
                    <a:lstStyle/>
                    <a:p>
                      <a:pPr algn="l" fontAlgn="ctr"/>
                      <a:r>
                        <a:rPr lang="en-US" sz="2200" b="0" i="0" u="none" strike="noStrike" dirty="0">
                          <a:solidFill>
                            <a:schemeClr val="tx1"/>
                          </a:solidFill>
                          <a:effectLst/>
                          <a:latin typeface="Garamond (Body)"/>
                        </a:rPr>
                        <a:t>Sunnie </a:t>
                      </a:r>
                      <a:r>
                        <a:rPr lang="en-US" sz="2200" b="0" i="0" u="none" strike="noStrike" dirty="0" err="1">
                          <a:solidFill>
                            <a:schemeClr val="tx1"/>
                          </a:solidFill>
                          <a:effectLst/>
                          <a:latin typeface="Garamond (Body)"/>
                        </a:rPr>
                        <a:t>Ruple</a:t>
                      </a:r>
                      <a:endParaRPr lang="en-US" sz="2200" b="0" i="0" u="none" strike="noStrike" dirty="0">
                        <a:solidFill>
                          <a:schemeClr val="tx1"/>
                        </a:solidFill>
                        <a:effectLst/>
                        <a:latin typeface="Garamond (Body)"/>
                      </a:endParaRPr>
                    </a:p>
                  </a:txBody>
                  <a:tcPr marL="9525" marR="9525" marT="9525" marB="0" anchor="ctr"/>
                </a:tc>
                <a:tc>
                  <a:txBody>
                    <a:bodyPr/>
                    <a:lstStyle/>
                    <a:p>
                      <a:pPr algn="l" fontAlgn="ctr"/>
                      <a:r>
                        <a:rPr lang="en-US" sz="2200" b="0" i="0" u="none" strike="noStrike" dirty="0">
                          <a:solidFill>
                            <a:schemeClr val="tx1"/>
                          </a:solidFill>
                          <a:effectLst/>
                          <a:latin typeface="Garamond (Body)"/>
                        </a:rPr>
                        <a:t>Bettye Johnson</a:t>
                      </a:r>
                    </a:p>
                  </a:txBody>
                  <a:tcPr marL="9525" marR="9525" marT="9525" marB="0" anchor="ctr"/>
                </a:tc>
                <a:tc>
                  <a:txBody>
                    <a:bodyPr/>
                    <a:lstStyle/>
                    <a:p>
                      <a:pPr algn="l" fontAlgn="ctr"/>
                      <a:r>
                        <a:rPr lang="en-US" sz="2200" b="0" i="0" u="none" strike="noStrike" dirty="0">
                          <a:solidFill>
                            <a:schemeClr val="tx1"/>
                          </a:solidFill>
                          <a:effectLst/>
                          <a:latin typeface="Garamond (Body)"/>
                        </a:rPr>
                        <a:t>Gail Norman</a:t>
                      </a:r>
                    </a:p>
                  </a:txBody>
                  <a:tcPr marL="9525" marR="9525" marT="9525" marB="0" anchor="ctr"/>
                </a:tc>
                <a:extLst>
                  <a:ext uri="{0D108BD9-81ED-4DB2-BD59-A6C34878D82A}">
                    <a16:rowId xmlns:a16="http://schemas.microsoft.com/office/drawing/2014/main" val="3277030060"/>
                  </a:ext>
                </a:extLst>
              </a:tr>
              <a:tr h="599453">
                <a:tc>
                  <a:txBody>
                    <a:bodyPr/>
                    <a:lstStyle/>
                    <a:p>
                      <a:pPr algn="l" fontAlgn="ctr"/>
                      <a:r>
                        <a:rPr lang="en-US" sz="2200" b="0" i="0" u="none" strike="noStrike" dirty="0">
                          <a:solidFill>
                            <a:schemeClr val="tx1"/>
                          </a:solidFill>
                          <a:effectLst/>
                          <a:latin typeface="Garamond (Body)"/>
                        </a:rPr>
                        <a:t>Mary Howard</a:t>
                      </a:r>
                    </a:p>
                  </a:txBody>
                  <a:tcPr marL="9525" marR="9525" marT="9525" marB="0" anchor="ctr"/>
                </a:tc>
                <a:tc>
                  <a:txBody>
                    <a:bodyPr/>
                    <a:lstStyle/>
                    <a:p>
                      <a:pPr algn="l" fontAlgn="ctr"/>
                      <a:r>
                        <a:rPr lang="en-US" sz="2200" b="0" i="0" u="none" strike="noStrike" dirty="0">
                          <a:solidFill>
                            <a:schemeClr val="tx1"/>
                          </a:solidFill>
                          <a:effectLst/>
                          <a:latin typeface="Garamond (Body)"/>
                        </a:rPr>
                        <a:t>Lynda Evans</a:t>
                      </a:r>
                    </a:p>
                  </a:txBody>
                  <a:tcPr marL="9525" marR="9525" marT="9525" marB="0" anchor="ctr"/>
                </a:tc>
                <a:tc>
                  <a:txBody>
                    <a:bodyPr/>
                    <a:lstStyle/>
                    <a:p>
                      <a:pPr algn="l" fontAlgn="ctr"/>
                      <a:r>
                        <a:rPr lang="en-US" sz="2200" b="0" i="0" u="none" strike="noStrike" dirty="0">
                          <a:solidFill>
                            <a:schemeClr val="tx1"/>
                          </a:solidFill>
                          <a:effectLst/>
                          <a:latin typeface="Garamond (Body)"/>
                        </a:rPr>
                        <a:t>Marilyn Smith</a:t>
                      </a:r>
                    </a:p>
                  </a:txBody>
                  <a:tcPr marL="9525" marR="9525" marT="9525" marB="0" anchor="ctr"/>
                </a:tc>
                <a:tc>
                  <a:txBody>
                    <a:bodyPr/>
                    <a:lstStyle/>
                    <a:p>
                      <a:pPr algn="l" fontAlgn="ctr"/>
                      <a:r>
                        <a:rPr lang="en-US" sz="2200" b="0" i="0" u="none" strike="noStrike" dirty="0">
                          <a:solidFill>
                            <a:schemeClr val="tx1"/>
                          </a:solidFill>
                          <a:effectLst/>
                          <a:latin typeface="Garamond (Body)"/>
                        </a:rPr>
                        <a:t>Johnny Brown</a:t>
                      </a:r>
                    </a:p>
                  </a:txBody>
                  <a:tcPr marL="9525" marR="9525" marT="9525" marB="0" anchor="ctr"/>
                </a:tc>
                <a:extLst>
                  <a:ext uri="{0D108BD9-81ED-4DB2-BD59-A6C34878D82A}">
                    <a16:rowId xmlns:a16="http://schemas.microsoft.com/office/drawing/2014/main" val="2479529980"/>
                  </a:ext>
                </a:extLst>
              </a:tr>
            </a:tbl>
          </a:graphicData>
        </a:graphic>
      </p:graphicFrame>
    </p:spTree>
    <p:extLst>
      <p:ext uri="{BB962C8B-B14F-4D97-AF65-F5344CB8AC3E}">
        <p14:creationId xmlns:p14="http://schemas.microsoft.com/office/powerpoint/2010/main" val="3365128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B679756-C786-4138-A225-8E9EF18DE440}"/>
              </a:ext>
            </a:extLst>
          </p:cNvPr>
          <p:cNvGraphicFramePr>
            <a:graphicFrameLocks noGrp="1"/>
          </p:cNvGraphicFramePr>
          <p:nvPr>
            <p:extLst>
              <p:ext uri="{D42A27DB-BD31-4B8C-83A1-F6EECF244321}">
                <p14:modId xmlns:p14="http://schemas.microsoft.com/office/powerpoint/2010/main" val="3311257856"/>
              </p:ext>
            </p:extLst>
          </p:nvPr>
        </p:nvGraphicFramePr>
        <p:xfrm>
          <a:off x="816746" y="692458"/>
          <a:ext cx="10746735" cy="5555570"/>
        </p:xfrm>
        <a:graphic>
          <a:graphicData uri="http://schemas.openxmlformats.org/drawingml/2006/table">
            <a:tbl>
              <a:tblPr>
                <a:tableStyleId>{5C22544A-7EE6-4342-B048-85BDC9FD1C3A}</a:tableStyleId>
              </a:tblPr>
              <a:tblGrid>
                <a:gridCol w="2560320">
                  <a:extLst>
                    <a:ext uri="{9D8B030D-6E8A-4147-A177-3AD203B41FA5}">
                      <a16:colId xmlns:a16="http://schemas.microsoft.com/office/drawing/2014/main" val="4064137656"/>
                    </a:ext>
                  </a:extLst>
                </a:gridCol>
                <a:gridCol w="2728805">
                  <a:extLst>
                    <a:ext uri="{9D8B030D-6E8A-4147-A177-3AD203B41FA5}">
                      <a16:colId xmlns:a16="http://schemas.microsoft.com/office/drawing/2014/main" val="4278595276"/>
                    </a:ext>
                  </a:extLst>
                </a:gridCol>
                <a:gridCol w="2728805">
                  <a:extLst>
                    <a:ext uri="{9D8B030D-6E8A-4147-A177-3AD203B41FA5}">
                      <a16:colId xmlns:a16="http://schemas.microsoft.com/office/drawing/2014/main" val="1411258690"/>
                    </a:ext>
                  </a:extLst>
                </a:gridCol>
                <a:gridCol w="2728805">
                  <a:extLst>
                    <a:ext uri="{9D8B030D-6E8A-4147-A177-3AD203B41FA5}">
                      <a16:colId xmlns:a16="http://schemas.microsoft.com/office/drawing/2014/main" val="3470903207"/>
                    </a:ext>
                  </a:extLst>
                </a:gridCol>
              </a:tblGrid>
              <a:tr h="467511">
                <a:tc>
                  <a:txBody>
                    <a:bodyPr/>
                    <a:lstStyle/>
                    <a:p>
                      <a:pPr algn="l" fontAlgn="ctr"/>
                      <a:r>
                        <a:rPr lang="en-US" sz="2200" b="0" i="0" u="none" strike="noStrike" dirty="0">
                          <a:solidFill>
                            <a:schemeClr val="tx1"/>
                          </a:solidFill>
                          <a:effectLst/>
                          <a:latin typeface="Garamond (Body)"/>
                        </a:rPr>
                        <a:t>Belva Cook</a:t>
                      </a:r>
                    </a:p>
                  </a:txBody>
                  <a:tcPr marL="9525" marR="9525" marT="9525" marB="0" anchor="ctr"/>
                </a:tc>
                <a:tc>
                  <a:txBody>
                    <a:bodyPr/>
                    <a:lstStyle/>
                    <a:p>
                      <a:pPr algn="l" fontAlgn="ctr"/>
                      <a:r>
                        <a:rPr lang="en-US" sz="2200" b="0" i="0" u="none" strike="noStrike" dirty="0">
                          <a:solidFill>
                            <a:schemeClr val="tx1"/>
                          </a:solidFill>
                          <a:effectLst/>
                          <a:latin typeface="Garamond (Body)"/>
                        </a:rPr>
                        <a:t>Ann Owen</a:t>
                      </a:r>
                    </a:p>
                  </a:txBody>
                  <a:tcPr marL="9525" marR="9525" marT="9525" marB="0" anchor="ctr"/>
                </a:tc>
                <a:tc>
                  <a:txBody>
                    <a:bodyPr/>
                    <a:lstStyle/>
                    <a:p>
                      <a:pPr algn="l" fontAlgn="ctr"/>
                      <a:r>
                        <a:rPr lang="en-US" sz="2200" b="0" i="0" u="none" strike="noStrike" dirty="0">
                          <a:solidFill>
                            <a:schemeClr val="tx1"/>
                          </a:solidFill>
                          <a:effectLst/>
                          <a:latin typeface="Garamond (Body)"/>
                        </a:rPr>
                        <a:t>Sandy Rial</a:t>
                      </a:r>
                    </a:p>
                  </a:txBody>
                  <a:tcPr marL="9525" marR="9525" marT="9525" marB="0" anchor="ctr"/>
                </a:tc>
                <a:tc>
                  <a:txBody>
                    <a:bodyPr/>
                    <a:lstStyle/>
                    <a:p>
                      <a:pPr algn="l" fontAlgn="ctr"/>
                      <a:r>
                        <a:rPr lang="en-US" sz="2200" b="0" i="0" u="none" strike="noStrike" dirty="0">
                          <a:solidFill>
                            <a:schemeClr val="tx1"/>
                          </a:solidFill>
                          <a:effectLst/>
                          <a:latin typeface="Garamond (Body)"/>
                        </a:rPr>
                        <a:t>Kathy Launder</a:t>
                      </a:r>
                    </a:p>
                  </a:txBody>
                  <a:tcPr marL="9525" marR="9525" marT="9525" marB="0" anchor="ctr"/>
                </a:tc>
                <a:extLst>
                  <a:ext uri="{0D108BD9-81ED-4DB2-BD59-A6C34878D82A}">
                    <a16:rowId xmlns:a16="http://schemas.microsoft.com/office/drawing/2014/main" val="3719286351"/>
                  </a:ext>
                </a:extLst>
              </a:tr>
              <a:tr h="467511">
                <a:tc>
                  <a:txBody>
                    <a:bodyPr/>
                    <a:lstStyle/>
                    <a:p>
                      <a:pPr algn="l" fontAlgn="ctr"/>
                      <a:r>
                        <a:rPr lang="en-US" sz="2200" b="0" i="0" u="none" strike="noStrike">
                          <a:solidFill>
                            <a:schemeClr val="tx1"/>
                          </a:solidFill>
                          <a:effectLst/>
                          <a:latin typeface="Garamond (Body)"/>
                        </a:rPr>
                        <a:t>Richelle Daniel</a:t>
                      </a:r>
                    </a:p>
                  </a:txBody>
                  <a:tcPr marL="9525" marR="9525" marT="9525" marB="0" anchor="ctr"/>
                </a:tc>
                <a:tc>
                  <a:txBody>
                    <a:bodyPr/>
                    <a:lstStyle/>
                    <a:p>
                      <a:pPr algn="l" fontAlgn="ctr"/>
                      <a:r>
                        <a:rPr lang="en-US" sz="2200" b="0" i="0" u="none" strike="noStrike">
                          <a:solidFill>
                            <a:schemeClr val="tx1"/>
                          </a:solidFill>
                          <a:effectLst/>
                          <a:latin typeface="Garamond (Body)"/>
                        </a:rPr>
                        <a:t>Charlotte Perdue</a:t>
                      </a:r>
                    </a:p>
                  </a:txBody>
                  <a:tcPr marL="9525" marR="9525" marT="9525" marB="0" anchor="ctr"/>
                </a:tc>
                <a:tc>
                  <a:txBody>
                    <a:bodyPr/>
                    <a:lstStyle/>
                    <a:p>
                      <a:pPr algn="l" fontAlgn="ctr"/>
                      <a:r>
                        <a:rPr lang="en-US" sz="2200" b="0" i="0" u="none" strike="noStrike" dirty="0">
                          <a:solidFill>
                            <a:schemeClr val="tx1"/>
                          </a:solidFill>
                          <a:effectLst/>
                          <a:latin typeface="Garamond (Body)"/>
                        </a:rPr>
                        <a:t>Suzy McCormick</a:t>
                      </a:r>
                    </a:p>
                  </a:txBody>
                  <a:tcPr marL="9525" marR="9525" marT="9525" marB="0" anchor="ctr"/>
                </a:tc>
                <a:tc>
                  <a:txBody>
                    <a:bodyPr/>
                    <a:lstStyle/>
                    <a:p>
                      <a:pPr algn="l" fontAlgn="ctr"/>
                      <a:r>
                        <a:rPr lang="en-US" sz="2200" b="0" i="0" u="none" strike="noStrike">
                          <a:solidFill>
                            <a:schemeClr val="tx1"/>
                          </a:solidFill>
                          <a:effectLst/>
                          <a:latin typeface="Garamond (Body)"/>
                        </a:rPr>
                        <a:t>Lynn Sheridan</a:t>
                      </a:r>
                    </a:p>
                  </a:txBody>
                  <a:tcPr marL="9525" marR="9525" marT="9525" marB="0" anchor="ctr"/>
                </a:tc>
                <a:extLst>
                  <a:ext uri="{0D108BD9-81ED-4DB2-BD59-A6C34878D82A}">
                    <a16:rowId xmlns:a16="http://schemas.microsoft.com/office/drawing/2014/main" val="612051189"/>
                  </a:ext>
                </a:extLst>
              </a:tr>
              <a:tr h="467511">
                <a:tc>
                  <a:txBody>
                    <a:bodyPr/>
                    <a:lstStyle/>
                    <a:p>
                      <a:pPr algn="l" fontAlgn="ctr"/>
                      <a:r>
                        <a:rPr lang="en-US" sz="2200" b="0" i="0" u="none" strike="noStrike">
                          <a:solidFill>
                            <a:schemeClr val="tx1"/>
                          </a:solidFill>
                          <a:effectLst/>
                          <a:latin typeface="Garamond (Body)"/>
                        </a:rPr>
                        <a:t>Sandy Furrer</a:t>
                      </a:r>
                    </a:p>
                  </a:txBody>
                  <a:tcPr marL="9525" marR="9525" marT="9525" marB="0" anchor="ctr"/>
                </a:tc>
                <a:tc>
                  <a:txBody>
                    <a:bodyPr/>
                    <a:lstStyle/>
                    <a:p>
                      <a:pPr algn="l" fontAlgn="ctr"/>
                      <a:r>
                        <a:rPr lang="en-US" sz="2200" b="0" i="0" u="none" strike="noStrike">
                          <a:solidFill>
                            <a:schemeClr val="tx1"/>
                          </a:solidFill>
                          <a:effectLst/>
                          <a:latin typeface="Garamond (Body)"/>
                        </a:rPr>
                        <a:t>Marita Perkins</a:t>
                      </a:r>
                    </a:p>
                  </a:txBody>
                  <a:tcPr marL="9525" marR="9525" marT="9525" marB="0" anchor="ctr"/>
                </a:tc>
                <a:tc>
                  <a:txBody>
                    <a:bodyPr/>
                    <a:lstStyle/>
                    <a:p>
                      <a:pPr algn="l" fontAlgn="ctr"/>
                      <a:r>
                        <a:rPr lang="en-US" sz="2200" b="0" i="0" u="none" strike="noStrike" dirty="0">
                          <a:solidFill>
                            <a:schemeClr val="tx1"/>
                          </a:solidFill>
                          <a:effectLst/>
                          <a:latin typeface="Garamond (Body)"/>
                        </a:rPr>
                        <a:t>Judy Manning</a:t>
                      </a:r>
                    </a:p>
                  </a:txBody>
                  <a:tcPr marL="9525" marR="9525" marT="9525" marB="0" anchor="ctr"/>
                </a:tc>
                <a:tc>
                  <a:txBody>
                    <a:bodyPr/>
                    <a:lstStyle/>
                    <a:p>
                      <a:pPr algn="l" fontAlgn="ctr"/>
                      <a:r>
                        <a:rPr lang="en-US" sz="2200" b="0" i="0" u="none" strike="noStrike">
                          <a:solidFill>
                            <a:schemeClr val="tx1"/>
                          </a:solidFill>
                          <a:effectLst/>
                          <a:latin typeface="Garamond (Body)"/>
                        </a:rPr>
                        <a:t>Truman Stamps</a:t>
                      </a:r>
                    </a:p>
                  </a:txBody>
                  <a:tcPr marL="9525" marR="9525" marT="9525" marB="0" anchor="ctr"/>
                </a:tc>
                <a:extLst>
                  <a:ext uri="{0D108BD9-81ED-4DB2-BD59-A6C34878D82A}">
                    <a16:rowId xmlns:a16="http://schemas.microsoft.com/office/drawing/2014/main" val="1213702024"/>
                  </a:ext>
                </a:extLst>
              </a:tr>
              <a:tr h="467511">
                <a:tc>
                  <a:txBody>
                    <a:bodyPr/>
                    <a:lstStyle/>
                    <a:p>
                      <a:pPr algn="l" fontAlgn="ctr"/>
                      <a:r>
                        <a:rPr lang="en-US" sz="2200" b="0" i="0" u="none" strike="noStrike">
                          <a:solidFill>
                            <a:schemeClr val="tx1"/>
                          </a:solidFill>
                          <a:effectLst/>
                          <a:latin typeface="Garamond (Body)"/>
                        </a:rPr>
                        <a:t>Murray Harding</a:t>
                      </a:r>
                    </a:p>
                  </a:txBody>
                  <a:tcPr marL="9525" marR="9525" marT="9525" marB="0" anchor="ctr"/>
                </a:tc>
                <a:tc>
                  <a:txBody>
                    <a:bodyPr/>
                    <a:lstStyle/>
                    <a:p>
                      <a:pPr algn="l" fontAlgn="ctr"/>
                      <a:r>
                        <a:rPr lang="en-US" sz="2200" b="0" i="0" u="none" strike="noStrike">
                          <a:solidFill>
                            <a:schemeClr val="tx1"/>
                          </a:solidFill>
                          <a:effectLst/>
                          <a:latin typeface="Garamond (Body)"/>
                        </a:rPr>
                        <a:t>Debra Redding</a:t>
                      </a:r>
                    </a:p>
                  </a:txBody>
                  <a:tcPr marL="9525" marR="9525" marT="9525" marB="0" anchor="ctr"/>
                </a:tc>
                <a:tc>
                  <a:txBody>
                    <a:bodyPr/>
                    <a:lstStyle/>
                    <a:p>
                      <a:pPr algn="l" fontAlgn="ctr"/>
                      <a:r>
                        <a:rPr lang="en-US" sz="2200" b="0" i="0" u="none" strike="noStrike" dirty="0">
                          <a:solidFill>
                            <a:schemeClr val="tx1"/>
                          </a:solidFill>
                          <a:effectLst/>
                          <a:latin typeface="Garamond (Body)"/>
                        </a:rPr>
                        <a:t>Delma Murray</a:t>
                      </a:r>
                    </a:p>
                  </a:txBody>
                  <a:tcPr marL="9525" marR="9525" marT="9525" marB="0" anchor="ctr"/>
                </a:tc>
                <a:tc>
                  <a:txBody>
                    <a:bodyPr/>
                    <a:lstStyle/>
                    <a:p>
                      <a:pPr algn="l" fontAlgn="ctr"/>
                      <a:r>
                        <a:rPr lang="en-US" sz="2200" b="0" i="0" u="none" strike="noStrike" dirty="0">
                          <a:solidFill>
                            <a:schemeClr val="tx1"/>
                          </a:solidFill>
                          <a:effectLst/>
                          <a:latin typeface="Garamond (Body)"/>
                        </a:rPr>
                        <a:t>Susan Young</a:t>
                      </a:r>
                    </a:p>
                  </a:txBody>
                  <a:tcPr marL="9525" marR="9525" marT="9525" marB="0" anchor="ctr"/>
                </a:tc>
                <a:extLst>
                  <a:ext uri="{0D108BD9-81ED-4DB2-BD59-A6C34878D82A}">
                    <a16:rowId xmlns:a16="http://schemas.microsoft.com/office/drawing/2014/main" val="1327135097"/>
                  </a:ext>
                </a:extLst>
              </a:tr>
              <a:tr h="467511">
                <a:tc>
                  <a:txBody>
                    <a:bodyPr/>
                    <a:lstStyle/>
                    <a:p>
                      <a:pPr algn="l" fontAlgn="ctr"/>
                      <a:r>
                        <a:rPr lang="en-US" sz="2200" b="0" i="0" u="none" strike="noStrike">
                          <a:solidFill>
                            <a:schemeClr val="tx1"/>
                          </a:solidFill>
                          <a:effectLst/>
                          <a:latin typeface="Garamond (Body)"/>
                        </a:rPr>
                        <a:t>Laura Hathaway</a:t>
                      </a:r>
                    </a:p>
                  </a:txBody>
                  <a:tcPr marL="9525" marR="9525" marT="9525" marB="0" anchor="ctr"/>
                </a:tc>
                <a:tc>
                  <a:txBody>
                    <a:bodyPr/>
                    <a:lstStyle/>
                    <a:p>
                      <a:pPr algn="l" fontAlgn="ctr"/>
                      <a:r>
                        <a:rPr lang="en-US" sz="2200" b="0" i="0" u="none" strike="noStrike" dirty="0">
                          <a:solidFill>
                            <a:schemeClr val="tx1"/>
                          </a:solidFill>
                          <a:effectLst/>
                          <a:latin typeface="Garamond (Body)"/>
                        </a:rPr>
                        <a:t>Margaret Schulz</a:t>
                      </a:r>
                    </a:p>
                  </a:txBody>
                  <a:tcPr marL="9525" marR="9525" marT="9525" marB="0" anchor="ctr"/>
                </a:tc>
                <a:tc>
                  <a:txBody>
                    <a:bodyPr/>
                    <a:lstStyle/>
                    <a:p>
                      <a:pPr algn="l" fontAlgn="ctr"/>
                      <a:r>
                        <a:rPr lang="en-US" sz="2200" b="0" i="0" u="none" strike="noStrike" dirty="0">
                          <a:solidFill>
                            <a:schemeClr val="tx1"/>
                          </a:solidFill>
                          <a:effectLst/>
                          <a:latin typeface="Garamond (Body)"/>
                        </a:rPr>
                        <a:t>Debbie DeVito</a:t>
                      </a:r>
                    </a:p>
                  </a:txBody>
                  <a:tcPr marL="9525" marR="9525" marT="9525" marB="0" anchor="ctr"/>
                </a:tc>
                <a:tc>
                  <a:txBody>
                    <a:bodyPr/>
                    <a:lstStyle/>
                    <a:p>
                      <a:pPr algn="l" fontAlgn="ctr"/>
                      <a:r>
                        <a:rPr lang="en-US" sz="2200" b="0" i="0" u="none" strike="noStrike" dirty="0">
                          <a:solidFill>
                            <a:schemeClr val="tx1"/>
                          </a:solidFill>
                          <a:effectLst/>
                          <a:latin typeface="Garamond (Body)"/>
                        </a:rPr>
                        <a:t>Tom Miller</a:t>
                      </a:r>
                    </a:p>
                  </a:txBody>
                  <a:tcPr marL="9525" marR="9525" marT="9525" marB="0" anchor="ctr"/>
                </a:tc>
                <a:extLst>
                  <a:ext uri="{0D108BD9-81ED-4DB2-BD59-A6C34878D82A}">
                    <a16:rowId xmlns:a16="http://schemas.microsoft.com/office/drawing/2014/main" val="2740959630"/>
                  </a:ext>
                </a:extLst>
              </a:tr>
              <a:tr h="467511">
                <a:tc>
                  <a:txBody>
                    <a:bodyPr/>
                    <a:lstStyle/>
                    <a:p>
                      <a:pPr algn="l" fontAlgn="ctr"/>
                      <a:r>
                        <a:rPr lang="en-US" sz="2200" b="0" i="0" u="none" strike="noStrike">
                          <a:solidFill>
                            <a:schemeClr val="tx1"/>
                          </a:solidFill>
                          <a:effectLst/>
                          <a:latin typeface="Garamond (Body)"/>
                        </a:rPr>
                        <a:t>Ruthie Hiett</a:t>
                      </a:r>
                    </a:p>
                  </a:txBody>
                  <a:tcPr marL="9525" marR="9525" marT="9525" marB="0" anchor="ctr"/>
                </a:tc>
                <a:tc>
                  <a:txBody>
                    <a:bodyPr/>
                    <a:lstStyle/>
                    <a:p>
                      <a:pPr algn="l" fontAlgn="ctr"/>
                      <a:r>
                        <a:rPr lang="en-US" sz="2200" b="0" i="0" u="none" strike="noStrike">
                          <a:solidFill>
                            <a:schemeClr val="tx1"/>
                          </a:solidFill>
                          <a:effectLst/>
                          <a:latin typeface="Garamond (Body)"/>
                        </a:rPr>
                        <a:t>Martha Stobaugh</a:t>
                      </a:r>
                    </a:p>
                  </a:txBody>
                  <a:tcPr marL="9525" marR="9525" marT="9525" marB="0" anchor="ctr"/>
                </a:tc>
                <a:tc>
                  <a:txBody>
                    <a:bodyPr/>
                    <a:lstStyle/>
                    <a:p>
                      <a:pPr algn="l" fontAlgn="ctr"/>
                      <a:r>
                        <a:rPr lang="en-US" sz="2200" b="0" i="0" u="none" strike="noStrike" dirty="0">
                          <a:solidFill>
                            <a:schemeClr val="tx1"/>
                          </a:solidFill>
                          <a:effectLst/>
                          <a:latin typeface="Garamond (Body)"/>
                        </a:rPr>
                        <a:t>Charlotte Abbott</a:t>
                      </a:r>
                    </a:p>
                  </a:txBody>
                  <a:tcPr marL="9525" marR="9525" marT="9525" marB="0" anchor="ctr"/>
                </a:tc>
                <a:tc>
                  <a:txBody>
                    <a:bodyPr/>
                    <a:lstStyle/>
                    <a:p>
                      <a:pPr algn="l" fontAlgn="ctr"/>
                      <a:r>
                        <a:rPr lang="en-US" sz="2200" b="0" i="0" u="none" strike="noStrike">
                          <a:solidFill>
                            <a:schemeClr val="tx1"/>
                          </a:solidFill>
                          <a:effectLst/>
                          <a:latin typeface="Garamond (Body)"/>
                        </a:rPr>
                        <a:t>Freda Morgan</a:t>
                      </a:r>
                    </a:p>
                  </a:txBody>
                  <a:tcPr marL="9525" marR="9525" marT="9525" marB="0" anchor="ctr"/>
                </a:tc>
                <a:extLst>
                  <a:ext uri="{0D108BD9-81ED-4DB2-BD59-A6C34878D82A}">
                    <a16:rowId xmlns:a16="http://schemas.microsoft.com/office/drawing/2014/main" val="1754652698"/>
                  </a:ext>
                </a:extLst>
              </a:tr>
              <a:tr h="467511">
                <a:tc>
                  <a:txBody>
                    <a:bodyPr/>
                    <a:lstStyle/>
                    <a:p>
                      <a:pPr algn="l" fontAlgn="ctr"/>
                      <a:r>
                        <a:rPr lang="en-US" sz="2200" b="0" i="0" u="none" strike="noStrike">
                          <a:solidFill>
                            <a:schemeClr val="tx1"/>
                          </a:solidFill>
                          <a:effectLst/>
                          <a:latin typeface="Garamond (Body)"/>
                        </a:rPr>
                        <a:t>Eva Lathrop</a:t>
                      </a:r>
                    </a:p>
                  </a:txBody>
                  <a:tcPr marL="9525" marR="9525" marT="9525" marB="0" anchor="ctr"/>
                </a:tc>
                <a:tc>
                  <a:txBody>
                    <a:bodyPr/>
                    <a:lstStyle/>
                    <a:p>
                      <a:pPr algn="l" fontAlgn="ctr"/>
                      <a:r>
                        <a:rPr lang="en-US" sz="2200" b="0" i="0" u="none" strike="noStrike" dirty="0">
                          <a:solidFill>
                            <a:schemeClr val="tx1"/>
                          </a:solidFill>
                          <a:effectLst/>
                          <a:latin typeface="Garamond (Body)"/>
                        </a:rPr>
                        <a:t>Lorene Wright</a:t>
                      </a:r>
                    </a:p>
                  </a:txBody>
                  <a:tcPr marL="9525" marR="9525" marT="9525" marB="0" anchor="ctr"/>
                </a:tc>
                <a:tc>
                  <a:txBody>
                    <a:bodyPr/>
                    <a:lstStyle/>
                    <a:p>
                      <a:pPr algn="l" fontAlgn="ctr"/>
                      <a:r>
                        <a:rPr lang="en-US" sz="2200" b="0" i="0" u="none" strike="noStrike" dirty="0">
                          <a:solidFill>
                            <a:schemeClr val="tx1"/>
                          </a:solidFill>
                          <a:effectLst/>
                          <a:latin typeface="Garamond (Body)"/>
                        </a:rPr>
                        <a:t>Wilma Bonds</a:t>
                      </a:r>
                    </a:p>
                  </a:txBody>
                  <a:tcPr marL="9525" marR="9525" marT="9525" marB="0" anchor="ctr"/>
                </a:tc>
                <a:tc>
                  <a:txBody>
                    <a:bodyPr/>
                    <a:lstStyle/>
                    <a:p>
                      <a:pPr algn="l" fontAlgn="ctr"/>
                      <a:r>
                        <a:rPr lang="en-US" sz="2200" b="0" i="0" u="none" strike="noStrike">
                          <a:solidFill>
                            <a:schemeClr val="tx1"/>
                          </a:solidFill>
                          <a:effectLst/>
                          <a:latin typeface="Garamond (Body)"/>
                        </a:rPr>
                        <a:t>Jean Norris</a:t>
                      </a:r>
                    </a:p>
                  </a:txBody>
                  <a:tcPr marL="9525" marR="9525" marT="9525" marB="0" anchor="ctr"/>
                </a:tc>
                <a:extLst>
                  <a:ext uri="{0D108BD9-81ED-4DB2-BD59-A6C34878D82A}">
                    <a16:rowId xmlns:a16="http://schemas.microsoft.com/office/drawing/2014/main" val="2486265224"/>
                  </a:ext>
                </a:extLst>
              </a:tr>
              <a:tr h="535944">
                <a:tc>
                  <a:txBody>
                    <a:bodyPr/>
                    <a:lstStyle/>
                    <a:p>
                      <a:pPr algn="l" fontAlgn="ctr"/>
                      <a:r>
                        <a:rPr lang="en-US" sz="2200" b="0" i="0" u="none" strike="noStrike">
                          <a:solidFill>
                            <a:schemeClr val="tx1"/>
                          </a:solidFill>
                          <a:effectLst/>
                          <a:latin typeface="Garamond (Body)"/>
                        </a:rPr>
                        <a:t>Kay Lavey</a:t>
                      </a:r>
                    </a:p>
                  </a:txBody>
                  <a:tcPr marL="9525" marR="9525" marT="9525" marB="0" anchor="ctr"/>
                </a:tc>
                <a:tc>
                  <a:txBody>
                    <a:bodyPr/>
                    <a:lstStyle/>
                    <a:p>
                      <a:pPr algn="l" fontAlgn="ctr"/>
                      <a:r>
                        <a:rPr lang="en-US" sz="2200" b="0" i="0" u="none" strike="noStrike" dirty="0">
                          <a:solidFill>
                            <a:schemeClr val="tx1"/>
                          </a:solidFill>
                          <a:effectLst/>
                          <a:latin typeface="Garamond (Body)"/>
                        </a:rPr>
                        <a:t>Sheryll </a:t>
                      </a:r>
                      <a:r>
                        <a:rPr lang="en-US" sz="2200" b="0" i="0" u="none" strike="noStrike" dirty="0" err="1">
                          <a:solidFill>
                            <a:schemeClr val="tx1"/>
                          </a:solidFill>
                          <a:effectLst/>
                          <a:latin typeface="Garamond (Body)"/>
                        </a:rPr>
                        <a:t>Hallsted</a:t>
                      </a:r>
                      <a:endParaRPr lang="en-US" sz="2200" b="0" i="0" u="none" strike="noStrike" dirty="0">
                        <a:solidFill>
                          <a:schemeClr val="tx1"/>
                        </a:solidFill>
                        <a:effectLst/>
                        <a:latin typeface="Garamond (Body)"/>
                      </a:endParaRPr>
                    </a:p>
                  </a:txBody>
                  <a:tcPr marL="9525" marR="9525" marT="9525" marB="0" anchor="ctr"/>
                </a:tc>
                <a:tc>
                  <a:txBody>
                    <a:bodyPr/>
                    <a:lstStyle/>
                    <a:p>
                      <a:pPr algn="l" fontAlgn="ctr"/>
                      <a:r>
                        <a:rPr lang="en-US" sz="2200" b="0" i="0" u="none" strike="noStrike" dirty="0">
                          <a:solidFill>
                            <a:schemeClr val="tx1"/>
                          </a:solidFill>
                          <a:effectLst/>
                          <a:latin typeface="Garamond (Body)"/>
                        </a:rPr>
                        <a:t>Holly Childs</a:t>
                      </a:r>
                    </a:p>
                  </a:txBody>
                  <a:tcPr marL="9525" marR="9525" marT="9525" marB="0" anchor="ctr"/>
                </a:tc>
                <a:tc>
                  <a:txBody>
                    <a:bodyPr/>
                    <a:lstStyle/>
                    <a:p>
                      <a:pPr algn="l" fontAlgn="ctr"/>
                      <a:r>
                        <a:rPr lang="en-US" sz="2200" b="0" i="0" u="none" strike="noStrike">
                          <a:solidFill>
                            <a:schemeClr val="tx1"/>
                          </a:solidFill>
                          <a:effectLst/>
                          <a:latin typeface="Garamond (Body)"/>
                        </a:rPr>
                        <a:t>Marilyn Sims</a:t>
                      </a:r>
                    </a:p>
                  </a:txBody>
                  <a:tcPr marL="9525" marR="9525" marT="9525" marB="0" anchor="ctr"/>
                </a:tc>
                <a:extLst>
                  <a:ext uri="{0D108BD9-81ED-4DB2-BD59-A6C34878D82A}">
                    <a16:rowId xmlns:a16="http://schemas.microsoft.com/office/drawing/2014/main" val="1826107586"/>
                  </a:ext>
                </a:extLst>
              </a:tr>
              <a:tr h="467511">
                <a:tc>
                  <a:txBody>
                    <a:bodyPr/>
                    <a:lstStyle/>
                    <a:p>
                      <a:pPr algn="l" fontAlgn="ctr"/>
                      <a:r>
                        <a:rPr lang="en-US" sz="2200" b="0" i="0" u="none" strike="noStrike">
                          <a:solidFill>
                            <a:schemeClr val="tx1"/>
                          </a:solidFill>
                          <a:effectLst/>
                          <a:latin typeface="Garamond (Body)"/>
                        </a:rPr>
                        <a:t>Nancy Mitchell</a:t>
                      </a:r>
                    </a:p>
                  </a:txBody>
                  <a:tcPr marL="9525" marR="9525" marT="9525" marB="0" anchor="ctr"/>
                </a:tc>
                <a:tc>
                  <a:txBody>
                    <a:bodyPr/>
                    <a:lstStyle/>
                    <a:p>
                      <a:pPr algn="l" fontAlgn="ctr"/>
                      <a:r>
                        <a:rPr lang="en-US" sz="2200" b="0" i="0" u="none" strike="noStrike">
                          <a:solidFill>
                            <a:schemeClr val="tx1"/>
                          </a:solidFill>
                          <a:effectLst/>
                          <a:latin typeface="Garamond (Body)"/>
                        </a:rPr>
                        <a:t>Thell Hallsted</a:t>
                      </a:r>
                    </a:p>
                  </a:txBody>
                  <a:tcPr marL="9525" marR="9525" marT="9525" marB="0" anchor="ctr"/>
                </a:tc>
                <a:tc>
                  <a:txBody>
                    <a:bodyPr/>
                    <a:lstStyle/>
                    <a:p>
                      <a:pPr algn="l" fontAlgn="ctr"/>
                      <a:r>
                        <a:rPr lang="en-US" sz="2200" b="0" i="0" u="none" strike="noStrike">
                          <a:solidFill>
                            <a:schemeClr val="tx1"/>
                          </a:solidFill>
                          <a:effectLst/>
                          <a:latin typeface="Garamond (Body)"/>
                        </a:rPr>
                        <a:t>Mary Crumley</a:t>
                      </a:r>
                    </a:p>
                  </a:txBody>
                  <a:tcPr marL="9525" marR="9525" marT="9525" marB="0" anchor="ctr"/>
                </a:tc>
                <a:tc>
                  <a:txBody>
                    <a:bodyPr/>
                    <a:lstStyle/>
                    <a:p>
                      <a:pPr algn="l" fontAlgn="ctr"/>
                      <a:r>
                        <a:rPr lang="en-US" sz="2200" b="0" i="0" u="none" strike="noStrike" dirty="0">
                          <a:solidFill>
                            <a:schemeClr val="tx1"/>
                          </a:solidFill>
                          <a:effectLst/>
                          <a:latin typeface="Garamond (Body)"/>
                        </a:rPr>
                        <a:t>David Wagner</a:t>
                      </a:r>
                    </a:p>
                  </a:txBody>
                  <a:tcPr marL="9525" marR="9525" marT="9525" marB="0" anchor="ctr"/>
                </a:tc>
                <a:extLst>
                  <a:ext uri="{0D108BD9-81ED-4DB2-BD59-A6C34878D82A}">
                    <a16:rowId xmlns:a16="http://schemas.microsoft.com/office/drawing/2014/main" val="792082623"/>
                  </a:ext>
                </a:extLst>
              </a:tr>
              <a:tr h="544543">
                <a:tc>
                  <a:txBody>
                    <a:bodyPr/>
                    <a:lstStyle/>
                    <a:p>
                      <a:pPr algn="l" fontAlgn="ctr">
                        <a:tabLst>
                          <a:tab pos="2114550" algn="l"/>
                        </a:tabLst>
                      </a:pPr>
                      <a:r>
                        <a:rPr lang="en-US" sz="2200" b="0" i="0" u="none" strike="noStrike" dirty="0">
                          <a:solidFill>
                            <a:schemeClr val="tx1"/>
                          </a:solidFill>
                          <a:effectLst/>
                          <a:latin typeface="Garamond (Body)"/>
                        </a:rPr>
                        <a:t>Margaret Rose </a:t>
                      </a:r>
                      <a:r>
                        <a:rPr lang="en-US" sz="2200" b="0" i="0" u="none" strike="noStrike" dirty="0" err="1">
                          <a:solidFill>
                            <a:schemeClr val="tx1"/>
                          </a:solidFill>
                          <a:effectLst/>
                          <a:latin typeface="Garamond (Body)"/>
                        </a:rPr>
                        <a:t>Nalley</a:t>
                      </a:r>
                      <a:endParaRPr lang="en-US" sz="2200" b="0" i="0" u="none" strike="noStrike" dirty="0">
                        <a:solidFill>
                          <a:schemeClr val="tx1"/>
                        </a:solidFill>
                        <a:effectLst/>
                        <a:latin typeface="Garamond (Body)"/>
                      </a:endParaRPr>
                    </a:p>
                  </a:txBody>
                  <a:tcPr marL="9525" marR="9525" marT="9525" marB="0" anchor="ctr"/>
                </a:tc>
                <a:tc>
                  <a:txBody>
                    <a:bodyPr/>
                    <a:lstStyle/>
                    <a:p>
                      <a:pPr algn="l" fontAlgn="ctr"/>
                      <a:r>
                        <a:rPr lang="en-US" sz="2200" b="0" i="0" u="none" strike="noStrike">
                          <a:solidFill>
                            <a:schemeClr val="tx1"/>
                          </a:solidFill>
                          <a:effectLst/>
                          <a:latin typeface="Garamond (Body)"/>
                        </a:rPr>
                        <a:t>Sharon McCord</a:t>
                      </a:r>
                    </a:p>
                  </a:txBody>
                  <a:tcPr marL="9525" marR="9525" marT="9525" marB="0" anchor="ctr"/>
                </a:tc>
                <a:tc>
                  <a:txBody>
                    <a:bodyPr/>
                    <a:lstStyle/>
                    <a:p>
                      <a:pPr algn="l" fontAlgn="ctr"/>
                      <a:r>
                        <a:rPr lang="en-US" sz="2200" b="0" i="0" u="none" strike="noStrike">
                          <a:solidFill>
                            <a:schemeClr val="tx1"/>
                          </a:solidFill>
                          <a:effectLst/>
                          <a:latin typeface="Garamond (Body)"/>
                        </a:rPr>
                        <a:t>Lorraine Heartfield</a:t>
                      </a:r>
                    </a:p>
                  </a:txBody>
                  <a:tcPr marL="9525" marR="9525" marT="9525" marB="0" anchor="ctr"/>
                </a:tc>
                <a:tc>
                  <a:txBody>
                    <a:bodyPr/>
                    <a:lstStyle/>
                    <a:p>
                      <a:pPr algn="l" fontAlgn="ctr"/>
                      <a:r>
                        <a:rPr lang="en-US" sz="2200" b="0" i="0" u="none" strike="noStrike" dirty="0" err="1">
                          <a:solidFill>
                            <a:schemeClr val="tx1"/>
                          </a:solidFill>
                          <a:effectLst/>
                          <a:latin typeface="Garamond (Body)"/>
                        </a:rPr>
                        <a:t>Alyce</a:t>
                      </a:r>
                      <a:r>
                        <a:rPr lang="en-US" sz="2200" b="0" i="0" u="none" strike="noStrike" dirty="0">
                          <a:solidFill>
                            <a:schemeClr val="tx1"/>
                          </a:solidFill>
                          <a:effectLst/>
                          <a:latin typeface="Garamond (Body)"/>
                        </a:rPr>
                        <a:t> </a:t>
                      </a:r>
                      <a:r>
                        <a:rPr lang="en-US" sz="2200" b="0" i="0" u="none" strike="noStrike" dirty="0" err="1">
                          <a:solidFill>
                            <a:schemeClr val="tx1"/>
                          </a:solidFill>
                          <a:effectLst/>
                          <a:latin typeface="Garamond (Body)"/>
                        </a:rPr>
                        <a:t>McHaney</a:t>
                      </a:r>
                      <a:r>
                        <a:rPr lang="en-US" sz="2200" b="0" i="0" u="none" strike="noStrike" dirty="0">
                          <a:solidFill>
                            <a:schemeClr val="tx1"/>
                          </a:solidFill>
                          <a:effectLst/>
                          <a:latin typeface="Garamond (Body)"/>
                        </a:rPr>
                        <a:t>      </a:t>
                      </a:r>
                    </a:p>
                  </a:txBody>
                  <a:tcPr marL="9525" marR="9525" marT="9525" marB="0" anchor="ctr"/>
                </a:tc>
                <a:extLst>
                  <a:ext uri="{0D108BD9-81ED-4DB2-BD59-A6C34878D82A}">
                    <a16:rowId xmlns:a16="http://schemas.microsoft.com/office/drawing/2014/main" val="3277030060"/>
                  </a:ext>
                </a:extLst>
              </a:tr>
              <a:tr h="599453">
                <a:tc>
                  <a:txBody>
                    <a:bodyPr/>
                    <a:lstStyle/>
                    <a:p>
                      <a:pPr algn="l" fontAlgn="ctr"/>
                      <a:r>
                        <a:rPr lang="en-US" sz="2200" b="0" i="0" u="none" strike="noStrike" dirty="0">
                          <a:solidFill>
                            <a:schemeClr val="tx1"/>
                          </a:solidFill>
                          <a:effectLst/>
                          <a:latin typeface="Garamond (Body)"/>
                        </a:rPr>
                        <a:t>Diana Nolte</a:t>
                      </a:r>
                    </a:p>
                  </a:txBody>
                  <a:tcPr marL="9525" marR="9525" marT="9525" marB="0" anchor="ctr"/>
                </a:tc>
                <a:tc>
                  <a:txBody>
                    <a:bodyPr/>
                    <a:lstStyle/>
                    <a:p>
                      <a:pPr algn="l" fontAlgn="ctr"/>
                      <a:r>
                        <a:rPr lang="en-US" sz="2200" b="0" i="0" u="none" strike="noStrike" dirty="0">
                          <a:solidFill>
                            <a:schemeClr val="tx1"/>
                          </a:solidFill>
                          <a:effectLst/>
                          <a:latin typeface="Garamond (Body)"/>
                        </a:rPr>
                        <a:t>Joy Poole</a:t>
                      </a:r>
                    </a:p>
                  </a:txBody>
                  <a:tcPr marL="9525" marR="9525" marT="9525" marB="0" anchor="ctr"/>
                </a:tc>
                <a:tc>
                  <a:txBody>
                    <a:bodyPr/>
                    <a:lstStyle/>
                    <a:p>
                      <a:pPr algn="l" fontAlgn="ctr"/>
                      <a:r>
                        <a:rPr lang="en-US" sz="2200" b="0" i="0" u="none" strike="noStrike" dirty="0">
                          <a:solidFill>
                            <a:schemeClr val="tx1"/>
                          </a:solidFill>
                          <a:effectLst/>
                          <a:latin typeface="Garamond (Body)"/>
                        </a:rPr>
                        <a:t>Sandy Jensen</a:t>
                      </a:r>
                    </a:p>
                  </a:txBody>
                  <a:tcPr marL="9525" marR="9525" marT="9525" marB="0" anchor="ctr"/>
                </a:tc>
                <a:tc>
                  <a:txBody>
                    <a:bodyPr/>
                    <a:lstStyle/>
                    <a:p>
                      <a:pPr algn="l" fontAlgn="ctr"/>
                      <a:r>
                        <a:rPr lang="en-US" sz="2200" b="0" i="0" u="none" strike="noStrike" dirty="0">
                          <a:solidFill>
                            <a:schemeClr val="tx1"/>
                          </a:solidFill>
                          <a:effectLst/>
                          <a:latin typeface="Garamond (Body)"/>
                        </a:rPr>
                        <a:t>Jane Lucky</a:t>
                      </a:r>
                    </a:p>
                  </a:txBody>
                  <a:tcPr marL="9525" marR="9525" marT="9525" marB="0" anchor="ctr"/>
                </a:tc>
                <a:extLst>
                  <a:ext uri="{0D108BD9-81ED-4DB2-BD59-A6C34878D82A}">
                    <a16:rowId xmlns:a16="http://schemas.microsoft.com/office/drawing/2014/main" val="2479529980"/>
                  </a:ext>
                </a:extLst>
              </a:tr>
            </a:tbl>
          </a:graphicData>
        </a:graphic>
      </p:graphicFrame>
    </p:spTree>
    <p:extLst>
      <p:ext uri="{BB962C8B-B14F-4D97-AF65-F5344CB8AC3E}">
        <p14:creationId xmlns:p14="http://schemas.microsoft.com/office/powerpoint/2010/main" val="245578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E71E1E-6C25-4649-9C85-0FECFFD17820}"/>
              </a:ext>
            </a:extLst>
          </p:cNvPr>
          <p:cNvSpPr>
            <a:spLocks noGrp="1"/>
          </p:cNvSpPr>
          <p:nvPr>
            <p:ph type="title"/>
          </p:nvPr>
        </p:nvSpPr>
        <p:spPr>
          <a:xfrm>
            <a:off x="2269475" y="1498294"/>
            <a:ext cx="7905868" cy="1156771"/>
          </a:xfrm>
        </p:spPr>
        <p:txBody>
          <a:bodyPr>
            <a:normAutofit/>
          </a:bodyPr>
          <a:lstStyle/>
          <a:p>
            <a:r>
              <a:rPr lang="en-US" dirty="0"/>
              <a:t>~Life Members Plus~</a:t>
            </a:r>
          </a:p>
        </p:txBody>
      </p:sp>
      <p:sp>
        <p:nvSpPr>
          <p:cNvPr id="5" name="Text Placeholder 4">
            <a:extLst>
              <a:ext uri="{FF2B5EF4-FFF2-40B4-BE49-F238E27FC236}">
                <a16:creationId xmlns:a16="http://schemas.microsoft.com/office/drawing/2014/main" id="{3F0FD5DE-E9F6-42EB-A0FE-124054664204}"/>
              </a:ext>
            </a:extLst>
          </p:cNvPr>
          <p:cNvSpPr>
            <a:spLocks noGrp="1"/>
          </p:cNvSpPr>
          <p:nvPr>
            <p:ph type="body" idx="1"/>
          </p:nvPr>
        </p:nvSpPr>
        <p:spPr>
          <a:xfrm>
            <a:off x="887767" y="3846051"/>
            <a:ext cx="10484528" cy="2199642"/>
          </a:xfrm>
        </p:spPr>
        <p:txBody>
          <a:bodyPr>
            <a:normAutofit fontScale="85000" lnSpcReduction="10000"/>
          </a:bodyPr>
          <a:lstStyle/>
          <a:p>
            <a:pPr algn="just"/>
            <a:r>
              <a:rPr lang="en-US" b="1" dirty="0">
                <a:latin typeface="Garamond (Body)"/>
              </a:rPr>
              <a:t>20 Years from the following counties</a:t>
            </a:r>
            <a:r>
              <a:rPr lang="en-US" dirty="0">
                <a:latin typeface="Garamond (Body)"/>
              </a:rPr>
              <a:t>: Baxter, Benton, Clark, Columbia, Faulkner, Fulton, Garland, Greene, Jefferson, Johnson, Madison, Miller (Red Dirt), Pulaski, River Valley, Saline, Union, Van Buren, White, Five Rivers, and MGs of the Delta.</a:t>
            </a:r>
          </a:p>
          <a:p>
            <a:pPr algn="just"/>
            <a:r>
              <a:rPr lang="en-US" b="1" dirty="0">
                <a:latin typeface="Garamond (Body)"/>
              </a:rPr>
              <a:t>25 Years from the following counties: </a:t>
            </a:r>
            <a:r>
              <a:rPr lang="en-US" dirty="0">
                <a:latin typeface="Garamond (Body)"/>
              </a:rPr>
              <a:t>Benton, Faulkner, Independence, Madison, Montgomery, Pulaski, Saline, and Washington.</a:t>
            </a:r>
          </a:p>
          <a:p>
            <a:pPr algn="just"/>
            <a:r>
              <a:rPr lang="en-US" b="1" dirty="0">
                <a:latin typeface="Garamond (Body)"/>
              </a:rPr>
              <a:t>30 Years from the following county: </a:t>
            </a:r>
            <a:r>
              <a:rPr lang="en-US" dirty="0">
                <a:latin typeface="Garamond (Body)"/>
              </a:rPr>
              <a:t>Pulaski.</a:t>
            </a:r>
          </a:p>
        </p:txBody>
      </p:sp>
    </p:spTree>
    <p:extLst>
      <p:ext uri="{BB962C8B-B14F-4D97-AF65-F5344CB8AC3E}">
        <p14:creationId xmlns:p14="http://schemas.microsoft.com/office/powerpoint/2010/main" val="140907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B679756-C786-4138-A225-8E9EF18DE440}"/>
              </a:ext>
            </a:extLst>
          </p:cNvPr>
          <p:cNvGraphicFramePr>
            <a:graphicFrameLocks noGrp="1"/>
          </p:cNvGraphicFramePr>
          <p:nvPr>
            <p:extLst>
              <p:ext uri="{D42A27DB-BD31-4B8C-83A1-F6EECF244321}">
                <p14:modId xmlns:p14="http://schemas.microsoft.com/office/powerpoint/2010/main" val="270785744"/>
              </p:ext>
            </p:extLst>
          </p:nvPr>
        </p:nvGraphicFramePr>
        <p:xfrm>
          <a:off x="783771" y="792572"/>
          <a:ext cx="10621075" cy="5343525"/>
        </p:xfrm>
        <a:graphic>
          <a:graphicData uri="http://schemas.openxmlformats.org/drawingml/2006/table">
            <a:tbl>
              <a:tblPr>
                <a:tableStyleId>{5C22544A-7EE6-4342-B048-85BDC9FD1C3A}</a:tableStyleId>
              </a:tblPr>
              <a:tblGrid>
                <a:gridCol w="2657806">
                  <a:extLst>
                    <a:ext uri="{9D8B030D-6E8A-4147-A177-3AD203B41FA5}">
                      <a16:colId xmlns:a16="http://schemas.microsoft.com/office/drawing/2014/main" val="4064137656"/>
                    </a:ext>
                  </a:extLst>
                </a:gridCol>
                <a:gridCol w="2654423">
                  <a:extLst>
                    <a:ext uri="{9D8B030D-6E8A-4147-A177-3AD203B41FA5}">
                      <a16:colId xmlns:a16="http://schemas.microsoft.com/office/drawing/2014/main" val="4278595276"/>
                    </a:ext>
                  </a:extLst>
                </a:gridCol>
                <a:gridCol w="2654423">
                  <a:extLst>
                    <a:ext uri="{9D8B030D-6E8A-4147-A177-3AD203B41FA5}">
                      <a16:colId xmlns:a16="http://schemas.microsoft.com/office/drawing/2014/main" val="1411258690"/>
                    </a:ext>
                  </a:extLst>
                </a:gridCol>
                <a:gridCol w="2654423">
                  <a:extLst>
                    <a:ext uri="{9D8B030D-6E8A-4147-A177-3AD203B41FA5}">
                      <a16:colId xmlns:a16="http://schemas.microsoft.com/office/drawing/2014/main" val="3470903207"/>
                    </a:ext>
                  </a:extLst>
                </a:gridCol>
              </a:tblGrid>
              <a:tr h="466344">
                <a:tc>
                  <a:txBody>
                    <a:bodyPr/>
                    <a:lstStyle/>
                    <a:p>
                      <a:pPr algn="l" fontAlgn="ctr"/>
                      <a:r>
                        <a:rPr lang="en-US" sz="2200" b="1" u="none" strike="noStrike" kern="1200" dirty="0">
                          <a:solidFill>
                            <a:schemeClr val="dk1"/>
                          </a:solidFill>
                          <a:effectLst/>
                          <a:latin typeface="Garamond (Body)"/>
                          <a:ea typeface="+mn-ea"/>
                          <a:cs typeface="+mn-cs"/>
                        </a:rPr>
                        <a:t>20 Years:</a:t>
                      </a:r>
                    </a:p>
                  </a:txBody>
                  <a:tcPr marL="7620" marR="7620" marT="7620" marB="0" anchor="ctr"/>
                </a:tc>
                <a:tc>
                  <a:txBody>
                    <a:bodyPr/>
                    <a:lstStyle/>
                    <a:p>
                      <a:pPr algn="l" fontAlgn="ctr"/>
                      <a:endParaRPr lang="en-US" sz="2200" u="none" strike="noStrike" kern="1200" dirty="0">
                        <a:solidFill>
                          <a:schemeClr val="dk1"/>
                        </a:solidFill>
                        <a:effectLst/>
                        <a:latin typeface="Garamond (Body)"/>
                        <a:ea typeface="+mn-ea"/>
                        <a:cs typeface="+mn-cs"/>
                      </a:endParaRPr>
                    </a:p>
                  </a:txBody>
                  <a:tcPr marL="7620" marR="7620" marT="7620" marB="0" anchor="ctr"/>
                </a:tc>
                <a:tc>
                  <a:txBody>
                    <a:bodyPr/>
                    <a:lstStyle/>
                    <a:p>
                      <a:pPr algn="l" fontAlgn="ctr"/>
                      <a:endParaRPr lang="en-US" sz="2200" u="none" strike="noStrike" kern="1200" dirty="0">
                        <a:solidFill>
                          <a:schemeClr val="dk1"/>
                        </a:solidFill>
                        <a:effectLst/>
                        <a:latin typeface="Garamond (Body)"/>
                        <a:ea typeface="+mn-ea"/>
                        <a:cs typeface="+mn-cs"/>
                      </a:endParaRPr>
                    </a:p>
                  </a:txBody>
                  <a:tcPr marL="7620" marR="7620" marT="7620" marB="0" anchor="ctr"/>
                </a:tc>
                <a:tc>
                  <a:txBody>
                    <a:bodyPr/>
                    <a:lstStyle/>
                    <a:p>
                      <a:pPr algn="l" fontAlgn="ctr"/>
                      <a:endParaRPr lang="en-US" sz="2200" u="none" strike="noStrike" kern="1200" dirty="0">
                        <a:solidFill>
                          <a:schemeClr val="dk1"/>
                        </a:solidFill>
                        <a:effectLst/>
                        <a:latin typeface="Garamond (Body)"/>
                        <a:ea typeface="+mn-ea"/>
                        <a:cs typeface="+mn-cs"/>
                      </a:endParaRPr>
                    </a:p>
                  </a:txBody>
                  <a:tcPr marL="7620" marR="7620" marT="7620" marB="0" anchor="ctr"/>
                </a:tc>
                <a:extLst>
                  <a:ext uri="{0D108BD9-81ED-4DB2-BD59-A6C34878D82A}">
                    <a16:rowId xmlns:a16="http://schemas.microsoft.com/office/drawing/2014/main" val="3719286351"/>
                  </a:ext>
                </a:extLst>
              </a:tr>
              <a:tr h="466344">
                <a:tc>
                  <a:txBody>
                    <a:bodyPr/>
                    <a:lstStyle/>
                    <a:p>
                      <a:pPr algn="l" fontAlgn="b"/>
                      <a:endParaRPr lang="en-US" sz="2200" b="0" i="0" u="none" strike="noStrike" dirty="0">
                        <a:solidFill>
                          <a:srgbClr val="222222"/>
                        </a:solidFill>
                        <a:effectLst/>
                        <a:latin typeface="Garamond (Body)"/>
                      </a:endParaRPr>
                    </a:p>
                  </a:txBody>
                  <a:tcPr marL="9525" marR="9525" marT="9525" marB="0" anchor="ctr"/>
                </a:tc>
                <a:tc>
                  <a:txBody>
                    <a:bodyPr/>
                    <a:lstStyle/>
                    <a:p>
                      <a:pPr algn="l" fontAlgn="b"/>
                      <a:endParaRPr lang="en-US" sz="2200" b="0" i="0" u="none" strike="noStrike" dirty="0">
                        <a:solidFill>
                          <a:srgbClr val="000000"/>
                        </a:solidFill>
                        <a:effectLst/>
                        <a:latin typeface="Garamond (Body)"/>
                      </a:endParaRPr>
                    </a:p>
                  </a:txBody>
                  <a:tcPr marL="9525" marR="9525" marT="9525" marB="0" anchor="ctr"/>
                </a:tc>
                <a:tc>
                  <a:txBody>
                    <a:bodyPr/>
                    <a:lstStyle/>
                    <a:p>
                      <a:pPr algn="l" fontAlgn="b"/>
                      <a:endParaRPr lang="en-US" sz="2200" b="0" i="0" u="none" strike="noStrike" dirty="0">
                        <a:solidFill>
                          <a:srgbClr val="303030"/>
                        </a:solidFill>
                        <a:effectLst/>
                        <a:latin typeface="Garamond (Body)"/>
                      </a:endParaRPr>
                    </a:p>
                  </a:txBody>
                  <a:tcPr marL="9525" marR="9525" marT="9525" marB="0" anchor="ctr"/>
                </a:tc>
                <a:tc>
                  <a:txBody>
                    <a:bodyPr/>
                    <a:lstStyle/>
                    <a:p>
                      <a:pPr algn="l" fontAlgn="b"/>
                      <a:endParaRPr lang="en-US" sz="2200" b="0" i="0" u="none" strike="noStrike" dirty="0">
                        <a:solidFill>
                          <a:srgbClr val="000000"/>
                        </a:solidFill>
                        <a:effectLst/>
                        <a:latin typeface="Garamond (Body)"/>
                      </a:endParaRPr>
                    </a:p>
                  </a:txBody>
                  <a:tcPr marL="9525" marR="9525" marT="9525" marB="0" anchor="ctr"/>
                </a:tc>
                <a:extLst>
                  <a:ext uri="{0D108BD9-81ED-4DB2-BD59-A6C34878D82A}">
                    <a16:rowId xmlns:a16="http://schemas.microsoft.com/office/drawing/2014/main" val="612051189"/>
                  </a:ext>
                </a:extLst>
              </a:tr>
              <a:tr h="466344">
                <a:tc>
                  <a:txBody>
                    <a:bodyPr/>
                    <a:lstStyle/>
                    <a:p>
                      <a:pPr algn="l" fontAlgn="b"/>
                      <a:r>
                        <a:rPr lang="en-US" sz="2200" b="0" i="0" u="none" strike="noStrike" dirty="0">
                          <a:solidFill>
                            <a:srgbClr val="303030"/>
                          </a:solidFill>
                          <a:effectLst/>
                          <a:latin typeface="Garamond (Body)"/>
                        </a:rPr>
                        <a:t>Pat </a:t>
                      </a:r>
                      <a:r>
                        <a:rPr lang="en-US" sz="2200" b="0" i="0" u="none" strike="noStrike" dirty="0" err="1">
                          <a:solidFill>
                            <a:srgbClr val="303030"/>
                          </a:solidFill>
                          <a:effectLst/>
                          <a:latin typeface="Garamond (Body)"/>
                        </a:rPr>
                        <a:t>Mueske</a:t>
                      </a:r>
                      <a:endParaRPr lang="en-US" sz="2200" b="0" i="0" u="none" strike="noStrike" dirty="0">
                        <a:solidFill>
                          <a:srgbClr val="303030"/>
                        </a:solidFill>
                        <a:effectLst/>
                        <a:latin typeface="Garamond (Body)"/>
                      </a:endParaRPr>
                    </a:p>
                  </a:txBody>
                  <a:tcPr marL="9525" marR="9525" marT="9525" marB="0" anchor="ctr"/>
                </a:tc>
                <a:tc>
                  <a:txBody>
                    <a:bodyPr/>
                    <a:lstStyle/>
                    <a:p>
                      <a:pPr algn="l" fontAlgn="b"/>
                      <a:r>
                        <a:rPr lang="en-US" sz="2200" b="0" i="0" u="none" strike="noStrike" dirty="0">
                          <a:solidFill>
                            <a:srgbClr val="000000"/>
                          </a:solidFill>
                          <a:effectLst/>
                          <a:latin typeface="Garamond (Body)"/>
                        </a:rPr>
                        <a:t>Linda Soffer</a:t>
                      </a: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200" b="0" i="0" u="none" strike="noStrike" dirty="0">
                          <a:solidFill>
                            <a:srgbClr val="303030"/>
                          </a:solidFill>
                          <a:effectLst/>
                          <a:latin typeface="Garamond (Body)"/>
                        </a:rPr>
                        <a:t>Alice McMillan</a:t>
                      </a: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200" b="0" i="0" u="none" strike="noStrike" dirty="0">
                          <a:solidFill>
                            <a:srgbClr val="000000"/>
                          </a:solidFill>
                          <a:effectLst/>
                          <a:latin typeface="Garamond (Body)"/>
                        </a:rPr>
                        <a:t>Dena Dixon Peckham</a:t>
                      </a:r>
                    </a:p>
                  </a:txBody>
                  <a:tcPr marL="9525" marR="9525" marT="9525" marB="0" anchor="ctr"/>
                </a:tc>
                <a:extLst>
                  <a:ext uri="{0D108BD9-81ED-4DB2-BD59-A6C34878D82A}">
                    <a16:rowId xmlns:a16="http://schemas.microsoft.com/office/drawing/2014/main" val="1213702024"/>
                  </a:ext>
                </a:extLst>
              </a:tr>
              <a:tr h="466344">
                <a:tc>
                  <a:txBody>
                    <a:bodyPr/>
                    <a:lstStyle/>
                    <a:p>
                      <a:pPr algn="l" fontAlgn="b"/>
                      <a:r>
                        <a:rPr lang="en-US" sz="2200" b="0" i="0" u="none" strike="noStrike" dirty="0">
                          <a:solidFill>
                            <a:srgbClr val="000000"/>
                          </a:solidFill>
                          <a:effectLst/>
                          <a:latin typeface="Garamond (Body)"/>
                        </a:rPr>
                        <a:t>Chari Cross</a:t>
                      </a:r>
                    </a:p>
                  </a:txBody>
                  <a:tcPr marL="9525" marR="9525" marT="9525" marB="0" anchor="ctr"/>
                </a:tc>
                <a:tc>
                  <a:txBody>
                    <a:bodyPr/>
                    <a:lstStyle/>
                    <a:p>
                      <a:pPr algn="l" fontAlgn="b"/>
                      <a:r>
                        <a:rPr lang="en-US" sz="2200" b="0" i="0" u="none" strike="noStrike" dirty="0" err="1">
                          <a:solidFill>
                            <a:srgbClr val="000000"/>
                          </a:solidFill>
                          <a:effectLst/>
                          <a:latin typeface="Garamond (Body)"/>
                        </a:rPr>
                        <a:t>Teki</a:t>
                      </a:r>
                      <a:r>
                        <a:rPr lang="en-US" sz="2200" b="0" i="0" u="none" strike="noStrike" dirty="0">
                          <a:solidFill>
                            <a:srgbClr val="000000"/>
                          </a:solidFill>
                          <a:effectLst/>
                          <a:latin typeface="Garamond (Body)"/>
                        </a:rPr>
                        <a:t> Winston </a:t>
                      </a:r>
                    </a:p>
                  </a:txBody>
                  <a:tcPr marL="9525" marR="9525" marT="9525" marB="0" anchor="ctr"/>
                </a:tc>
                <a:tc>
                  <a:txBody>
                    <a:bodyPr/>
                    <a:lstStyle/>
                    <a:p>
                      <a:pPr algn="l" fontAlgn="b"/>
                      <a:r>
                        <a:rPr lang="en-US" sz="2200" b="0" i="0" u="none" strike="noStrike" dirty="0">
                          <a:solidFill>
                            <a:srgbClr val="303030"/>
                          </a:solidFill>
                          <a:effectLst/>
                          <a:latin typeface="Garamond (Body)"/>
                        </a:rPr>
                        <a:t>Charlotte </a:t>
                      </a:r>
                      <a:r>
                        <a:rPr lang="en-US" sz="2200" b="0" i="0" u="none" strike="noStrike" dirty="0" err="1">
                          <a:solidFill>
                            <a:srgbClr val="303030"/>
                          </a:solidFill>
                          <a:effectLst/>
                          <a:latin typeface="Garamond (Body)"/>
                        </a:rPr>
                        <a:t>Neaves</a:t>
                      </a:r>
                      <a:endParaRPr lang="en-US" sz="2200" b="0" i="0" u="none" strike="noStrike" dirty="0">
                        <a:solidFill>
                          <a:srgbClr val="303030"/>
                        </a:solidFill>
                        <a:effectLst/>
                        <a:latin typeface="Garamond (Body)"/>
                      </a:endParaRPr>
                    </a:p>
                  </a:txBody>
                  <a:tcPr marL="9525"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2200" b="0" i="0" u="none" strike="noStrike" dirty="0">
                          <a:solidFill>
                            <a:srgbClr val="000000"/>
                          </a:solidFill>
                          <a:effectLst/>
                          <a:latin typeface="Garamond (Body)"/>
                        </a:rPr>
                        <a:t>Mary </a:t>
                      </a:r>
                      <a:r>
                        <a:rPr lang="en-US" sz="2200" b="0" i="0" u="none" strike="noStrike" dirty="0" err="1">
                          <a:solidFill>
                            <a:srgbClr val="000000"/>
                          </a:solidFill>
                          <a:effectLst/>
                          <a:latin typeface="Garamond (Body)"/>
                        </a:rPr>
                        <a:t>Vancura</a:t>
                      </a:r>
                      <a:endParaRPr lang="en-US" sz="2200" b="0" i="0" u="none" strike="noStrike" dirty="0">
                        <a:solidFill>
                          <a:srgbClr val="000000"/>
                        </a:solidFill>
                        <a:effectLst/>
                        <a:latin typeface="Garamond (Body)"/>
                      </a:endParaRPr>
                    </a:p>
                  </a:txBody>
                  <a:tcPr marL="7620" marR="7620" marT="7620" marB="0" anchor="ctr"/>
                </a:tc>
                <a:extLst>
                  <a:ext uri="{0D108BD9-81ED-4DB2-BD59-A6C34878D82A}">
                    <a16:rowId xmlns:a16="http://schemas.microsoft.com/office/drawing/2014/main" val="1327135097"/>
                  </a:ext>
                </a:extLst>
              </a:tr>
              <a:tr h="466344">
                <a:tc>
                  <a:txBody>
                    <a:bodyPr/>
                    <a:lstStyle/>
                    <a:p>
                      <a:pPr algn="l" fontAlgn="b"/>
                      <a:r>
                        <a:rPr lang="en-US" sz="2200" b="0" i="0" u="none" strike="noStrike" dirty="0">
                          <a:solidFill>
                            <a:srgbClr val="000000"/>
                          </a:solidFill>
                          <a:effectLst/>
                          <a:latin typeface="Garamond (Body)"/>
                        </a:rPr>
                        <a:t>Carlee Adams</a:t>
                      </a:r>
                    </a:p>
                  </a:txBody>
                  <a:tcPr marL="9525" marR="9525" marT="9525" marB="0" anchor="ctr"/>
                </a:tc>
                <a:tc>
                  <a:txBody>
                    <a:bodyPr/>
                    <a:lstStyle/>
                    <a:p>
                      <a:pPr algn="l" fontAlgn="b"/>
                      <a:r>
                        <a:rPr lang="en-US" sz="2200" b="0" i="0" u="none" strike="noStrike" dirty="0">
                          <a:solidFill>
                            <a:srgbClr val="222222"/>
                          </a:solidFill>
                          <a:effectLst/>
                          <a:latin typeface="Garamond (Body)"/>
                        </a:rPr>
                        <a:t>Kathy Jo Anderson</a:t>
                      </a:r>
                    </a:p>
                  </a:txBody>
                  <a:tcPr marL="9525" marR="9525" marT="9525" marB="0" anchor="ctr"/>
                </a:tc>
                <a:tc>
                  <a:txBody>
                    <a:bodyPr/>
                    <a:lstStyle/>
                    <a:p>
                      <a:pPr algn="l" fontAlgn="b"/>
                      <a:r>
                        <a:rPr lang="en-US" sz="2200" b="0" i="0" u="none" strike="noStrike" dirty="0">
                          <a:solidFill>
                            <a:srgbClr val="303030"/>
                          </a:solidFill>
                          <a:effectLst/>
                          <a:latin typeface="Garamond (Body)"/>
                        </a:rPr>
                        <a:t>Rita Nichols</a:t>
                      </a:r>
                    </a:p>
                  </a:txBody>
                  <a:tcPr marL="9525"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2200" b="0" i="0" u="none" strike="noStrike" dirty="0">
                          <a:solidFill>
                            <a:srgbClr val="000000"/>
                          </a:solidFill>
                          <a:effectLst/>
                          <a:latin typeface="Garamond (Body)"/>
                        </a:rPr>
                        <a:t>Brenda </a:t>
                      </a:r>
                      <a:r>
                        <a:rPr lang="en-US" sz="2200" b="0" i="0" u="none" strike="noStrike" dirty="0" err="1">
                          <a:solidFill>
                            <a:srgbClr val="000000"/>
                          </a:solidFill>
                          <a:effectLst/>
                          <a:latin typeface="Garamond (Body)"/>
                        </a:rPr>
                        <a:t>Fornaro</a:t>
                      </a:r>
                      <a:endParaRPr lang="en-US" sz="2200" b="0" i="0" u="none" strike="noStrike" dirty="0">
                        <a:solidFill>
                          <a:srgbClr val="000000"/>
                        </a:solidFill>
                        <a:effectLst/>
                        <a:latin typeface="Garamond (Body)"/>
                      </a:endParaRPr>
                    </a:p>
                  </a:txBody>
                  <a:tcPr marL="7620" marR="7620" marT="7620" marB="0" anchor="ctr"/>
                </a:tc>
                <a:extLst>
                  <a:ext uri="{0D108BD9-81ED-4DB2-BD59-A6C34878D82A}">
                    <a16:rowId xmlns:a16="http://schemas.microsoft.com/office/drawing/2014/main" val="2740959630"/>
                  </a:ext>
                </a:extLst>
              </a:tr>
              <a:tr h="466344">
                <a:tc>
                  <a:txBody>
                    <a:bodyPr/>
                    <a:lstStyle/>
                    <a:p>
                      <a:pPr algn="l" fontAlgn="ctr"/>
                      <a:r>
                        <a:rPr lang="en-US" sz="2200" u="none" strike="noStrike" kern="1200" dirty="0">
                          <a:solidFill>
                            <a:schemeClr val="tx1"/>
                          </a:solidFill>
                          <a:effectLst/>
                          <a:latin typeface="Garamond (Body)"/>
                          <a:ea typeface="+mn-ea"/>
                          <a:cs typeface="+mn-cs"/>
                        </a:rPr>
                        <a:t>Lynda Blakely</a:t>
                      </a:r>
                    </a:p>
                  </a:txBody>
                  <a:tcPr marL="7620" marR="7620" marT="7620" marB="0" anchor="ctr"/>
                </a:tc>
                <a:tc>
                  <a:txBody>
                    <a:bodyPr/>
                    <a:lstStyle/>
                    <a:p>
                      <a:pPr algn="l" fontAlgn="b"/>
                      <a:r>
                        <a:rPr lang="en-US" sz="2200" b="0" i="0" u="none" strike="noStrike" dirty="0">
                          <a:solidFill>
                            <a:srgbClr val="222222"/>
                          </a:solidFill>
                          <a:effectLst/>
                          <a:latin typeface="Garamond (Body)"/>
                        </a:rPr>
                        <a:t>Anita </a:t>
                      </a:r>
                      <a:r>
                        <a:rPr lang="en-US" sz="2200" b="0" i="0" u="none" strike="noStrike" dirty="0" err="1">
                          <a:solidFill>
                            <a:srgbClr val="222222"/>
                          </a:solidFill>
                          <a:effectLst/>
                          <a:latin typeface="Garamond (Body)"/>
                        </a:rPr>
                        <a:t>Engert</a:t>
                      </a:r>
                      <a:endParaRPr lang="en-US" sz="2200" b="0" i="0" u="none" strike="noStrike" dirty="0">
                        <a:solidFill>
                          <a:srgbClr val="222222"/>
                        </a:solidFill>
                        <a:effectLst/>
                        <a:latin typeface="Garamond (Body)"/>
                      </a:endParaRPr>
                    </a:p>
                  </a:txBody>
                  <a:tcPr marL="9525" marR="9525" marT="9525" marB="0" anchor="ctr"/>
                </a:tc>
                <a:tc>
                  <a:txBody>
                    <a:bodyPr/>
                    <a:lstStyle/>
                    <a:p>
                      <a:pPr algn="l" fontAlgn="b"/>
                      <a:r>
                        <a:rPr lang="en-US" sz="2200" b="0" i="0" u="none" strike="noStrike">
                          <a:solidFill>
                            <a:srgbClr val="303030"/>
                          </a:solidFill>
                          <a:effectLst/>
                          <a:latin typeface="Garamond (Body)"/>
                        </a:rPr>
                        <a:t>Andrea Thomas</a:t>
                      </a:r>
                      <a:endParaRPr lang="en-US" sz="2200" b="0" i="0" u="none" strike="noStrike" dirty="0">
                        <a:solidFill>
                          <a:srgbClr val="303030"/>
                        </a:solidFill>
                        <a:effectLst/>
                        <a:latin typeface="Garamond (Body)"/>
                      </a:endParaRPr>
                    </a:p>
                  </a:txBody>
                  <a:tcPr marL="9525"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2200" b="0" i="0" u="none" strike="noStrike" dirty="0">
                          <a:solidFill>
                            <a:srgbClr val="000000"/>
                          </a:solidFill>
                          <a:effectLst/>
                          <a:latin typeface="Garamond (Body)"/>
                        </a:rPr>
                        <a:t>Dee Wilcox</a:t>
                      </a:r>
                    </a:p>
                  </a:txBody>
                  <a:tcPr marL="7620" marR="7620" marT="7620" marB="0" anchor="ctr"/>
                </a:tc>
                <a:extLst>
                  <a:ext uri="{0D108BD9-81ED-4DB2-BD59-A6C34878D82A}">
                    <a16:rowId xmlns:a16="http://schemas.microsoft.com/office/drawing/2014/main" val="1754652698"/>
                  </a:ext>
                </a:extLst>
              </a:tr>
              <a:tr h="466344">
                <a:tc>
                  <a:txBody>
                    <a:bodyPr/>
                    <a:lstStyle/>
                    <a:p>
                      <a:pPr algn="l" fontAlgn="b"/>
                      <a:r>
                        <a:rPr lang="en-US" sz="2200" b="0" i="0" u="none" strike="noStrike" dirty="0">
                          <a:solidFill>
                            <a:srgbClr val="000000"/>
                          </a:solidFill>
                          <a:effectLst/>
                          <a:latin typeface="Garamond (Body)"/>
                        </a:rPr>
                        <a:t> Joyce Hutchinson</a:t>
                      </a:r>
                    </a:p>
                  </a:txBody>
                  <a:tcPr marL="9525" marR="9525" marT="9525" marB="0" anchor="ctr"/>
                </a:tc>
                <a:tc>
                  <a:txBody>
                    <a:bodyPr/>
                    <a:lstStyle/>
                    <a:p>
                      <a:pPr algn="l" fontAlgn="b"/>
                      <a:r>
                        <a:rPr lang="en-US" sz="2200" b="0" i="0" u="none" strike="noStrike" dirty="0">
                          <a:solidFill>
                            <a:srgbClr val="000000"/>
                          </a:solidFill>
                          <a:effectLst/>
                          <a:latin typeface="Garamond (Body)"/>
                        </a:rPr>
                        <a:t>Joan </a:t>
                      </a:r>
                      <a:r>
                        <a:rPr lang="en-US" sz="2200" b="0" i="0" u="none" strike="noStrike" dirty="0" err="1">
                          <a:solidFill>
                            <a:srgbClr val="000000"/>
                          </a:solidFill>
                          <a:effectLst/>
                          <a:latin typeface="Garamond (Body)"/>
                        </a:rPr>
                        <a:t>Rutz</a:t>
                      </a:r>
                      <a:endParaRPr lang="en-US" sz="2200" b="0" i="0" u="none" strike="noStrike" dirty="0">
                        <a:solidFill>
                          <a:srgbClr val="000000"/>
                        </a:solidFill>
                        <a:effectLst/>
                        <a:latin typeface="Garamond (Body)"/>
                      </a:endParaRPr>
                    </a:p>
                  </a:txBody>
                  <a:tcPr marL="9525" marR="9525" marT="9525" marB="0" anchor="ctr"/>
                </a:tc>
                <a:tc>
                  <a:txBody>
                    <a:bodyPr/>
                    <a:lstStyle/>
                    <a:p>
                      <a:pPr algn="l" fontAlgn="b"/>
                      <a:r>
                        <a:rPr lang="en-US" sz="2200" b="0" i="0" u="none" strike="noStrike" dirty="0">
                          <a:solidFill>
                            <a:srgbClr val="000000"/>
                          </a:solidFill>
                          <a:effectLst/>
                          <a:latin typeface="Garamond (Body)"/>
                        </a:rPr>
                        <a:t>Shannon Chamberlin</a:t>
                      </a:r>
                    </a:p>
                  </a:txBody>
                  <a:tcPr marL="9525"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2200" b="0" i="0" u="none" strike="noStrike" dirty="0">
                          <a:solidFill>
                            <a:srgbClr val="000000"/>
                          </a:solidFill>
                          <a:effectLst/>
                          <a:latin typeface="Garamond (Body)"/>
                        </a:rPr>
                        <a:t>Lucy Murray</a:t>
                      </a:r>
                    </a:p>
                  </a:txBody>
                  <a:tcPr marL="7620" marR="7620" marT="7620" marB="0" anchor="ctr"/>
                </a:tc>
                <a:extLst>
                  <a:ext uri="{0D108BD9-81ED-4DB2-BD59-A6C34878D82A}">
                    <a16:rowId xmlns:a16="http://schemas.microsoft.com/office/drawing/2014/main" val="2486265224"/>
                  </a:ext>
                </a:extLst>
              </a:tr>
              <a:tr h="466344">
                <a:tc>
                  <a:txBody>
                    <a:bodyPr/>
                    <a:lstStyle/>
                    <a:p>
                      <a:pPr algn="l" fontAlgn="b"/>
                      <a:r>
                        <a:rPr lang="en-US" sz="2200" b="0" i="0" u="none" strike="noStrike" dirty="0" err="1">
                          <a:solidFill>
                            <a:srgbClr val="000000"/>
                          </a:solidFill>
                          <a:effectLst/>
                          <a:latin typeface="Garamond (Body)"/>
                        </a:rPr>
                        <a:t>Becci</a:t>
                      </a:r>
                      <a:r>
                        <a:rPr lang="en-US" sz="2200" b="0" i="0" u="none" strike="noStrike" dirty="0">
                          <a:solidFill>
                            <a:srgbClr val="000000"/>
                          </a:solidFill>
                          <a:effectLst/>
                          <a:latin typeface="Garamond (Body)"/>
                        </a:rPr>
                        <a:t> </a:t>
                      </a:r>
                      <a:r>
                        <a:rPr lang="en-US" sz="2200" b="0" i="0" u="none" strike="noStrike" dirty="0" err="1">
                          <a:solidFill>
                            <a:srgbClr val="000000"/>
                          </a:solidFill>
                          <a:effectLst/>
                          <a:latin typeface="Garamond (Body)"/>
                        </a:rPr>
                        <a:t>Bartz</a:t>
                      </a:r>
                      <a:r>
                        <a:rPr lang="en-US" sz="2200" b="0" i="0" u="none" strike="noStrike" dirty="0">
                          <a:solidFill>
                            <a:srgbClr val="000000"/>
                          </a:solidFill>
                          <a:effectLst/>
                          <a:latin typeface="Garamond (Body)"/>
                        </a:rPr>
                        <a:t> </a:t>
                      </a:r>
                    </a:p>
                  </a:txBody>
                  <a:tcPr marL="9525" marR="9525" marT="9525" marB="0" anchor="ctr"/>
                </a:tc>
                <a:tc>
                  <a:txBody>
                    <a:bodyPr/>
                    <a:lstStyle/>
                    <a:p>
                      <a:pPr algn="l" fontAlgn="b"/>
                      <a:r>
                        <a:rPr lang="en-US" sz="2200" b="0" i="0" u="none" strike="noStrike" dirty="0">
                          <a:solidFill>
                            <a:srgbClr val="000000"/>
                          </a:solidFill>
                          <a:effectLst/>
                          <a:latin typeface="Garamond (Body)"/>
                        </a:rPr>
                        <a:t>Neta Stamps</a:t>
                      </a:r>
                    </a:p>
                  </a:txBody>
                  <a:tcPr marL="9525" marR="9525" marT="9525" marB="0" anchor="ctr"/>
                </a:tc>
                <a:tc>
                  <a:txBody>
                    <a:bodyPr/>
                    <a:lstStyle/>
                    <a:p>
                      <a:pPr algn="l" fontAlgn="b"/>
                      <a:r>
                        <a:rPr lang="en-US" sz="2200" b="0" i="0" u="none" strike="noStrike">
                          <a:solidFill>
                            <a:srgbClr val="000000"/>
                          </a:solidFill>
                          <a:effectLst/>
                          <a:latin typeface="Garamond (Body)"/>
                        </a:rPr>
                        <a:t>Phyllis Colclasure</a:t>
                      </a:r>
                      <a:endParaRPr lang="en-US" sz="2200" b="0" i="0" u="none" strike="noStrike" dirty="0">
                        <a:solidFill>
                          <a:srgbClr val="000000"/>
                        </a:solidFill>
                        <a:effectLst/>
                        <a:latin typeface="Garamond (Body)"/>
                      </a:endParaRPr>
                    </a:p>
                  </a:txBody>
                  <a:tcPr marL="9525" marR="9525" marT="9525" marB="0" anchor="ctr"/>
                </a:tc>
                <a:tc>
                  <a:txBody>
                    <a:bodyPr/>
                    <a:lstStyle/>
                    <a:p>
                      <a:pPr algn="l" fontAlgn="b"/>
                      <a:r>
                        <a:rPr lang="en-US" sz="2200" b="0" i="0" u="none" strike="noStrike">
                          <a:solidFill>
                            <a:srgbClr val="000000"/>
                          </a:solidFill>
                          <a:effectLst/>
                          <a:latin typeface="Garamond (Body)"/>
                        </a:rPr>
                        <a:t>Allyson Menefee</a:t>
                      </a:r>
                      <a:endParaRPr lang="en-US" sz="2200" b="0" i="0" u="none" strike="noStrike" dirty="0">
                        <a:solidFill>
                          <a:srgbClr val="000000"/>
                        </a:solidFill>
                        <a:effectLst/>
                        <a:latin typeface="Garamond (Body)"/>
                      </a:endParaRPr>
                    </a:p>
                  </a:txBody>
                  <a:tcPr marL="9525" marR="9525" marT="9525" marB="0" anchor="ctr"/>
                </a:tc>
                <a:extLst>
                  <a:ext uri="{0D108BD9-81ED-4DB2-BD59-A6C34878D82A}">
                    <a16:rowId xmlns:a16="http://schemas.microsoft.com/office/drawing/2014/main" val="1826107586"/>
                  </a:ext>
                </a:extLst>
              </a:tr>
              <a:tr h="466344">
                <a:tc>
                  <a:txBody>
                    <a:bodyPr/>
                    <a:lstStyle/>
                    <a:p>
                      <a:pPr algn="l" fontAlgn="b"/>
                      <a:r>
                        <a:rPr lang="en-US" sz="2200" b="0" i="0" u="none" strike="noStrike" dirty="0">
                          <a:solidFill>
                            <a:srgbClr val="000000"/>
                          </a:solidFill>
                          <a:effectLst/>
                          <a:latin typeface="Garamond (Body)"/>
                        </a:rPr>
                        <a:t>Madalyn Harris</a:t>
                      </a:r>
                    </a:p>
                  </a:txBody>
                  <a:tcPr marL="9525" marR="9525" marT="9525" marB="0" anchor="ctr"/>
                </a:tc>
                <a:tc>
                  <a:txBody>
                    <a:bodyPr/>
                    <a:lstStyle/>
                    <a:p>
                      <a:pPr algn="l" fontAlgn="b"/>
                      <a:r>
                        <a:rPr lang="en-US" sz="2200" b="0" i="0" u="none" strike="noStrike" dirty="0">
                          <a:solidFill>
                            <a:srgbClr val="000000"/>
                          </a:solidFill>
                          <a:effectLst/>
                          <a:latin typeface="Garamond (Body)"/>
                        </a:rPr>
                        <a:t>Merrily Ward</a:t>
                      </a:r>
                    </a:p>
                  </a:txBody>
                  <a:tcPr marL="9525" marR="9525" marT="9525" marB="0" anchor="ctr"/>
                </a:tc>
                <a:tc>
                  <a:txBody>
                    <a:bodyPr/>
                    <a:lstStyle/>
                    <a:p>
                      <a:pPr algn="l" fontAlgn="b"/>
                      <a:r>
                        <a:rPr lang="en-US" sz="2200" b="0" i="0" u="none" strike="noStrike" dirty="0">
                          <a:solidFill>
                            <a:srgbClr val="000000"/>
                          </a:solidFill>
                          <a:effectLst/>
                          <a:latin typeface="Garamond (Body)"/>
                        </a:rPr>
                        <a:t>Elizabeth Edwards</a:t>
                      </a:r>
                    </a:p>
                  </a:txBody>
                  <a:tcPr marL="9525" marR="9525" marT="9525" marB="0" anchor="ctr"/>
                </a:tc>
                <a:tc>
                  <a:txBody>
                    <a:bodyPr/>
                    <a:lstStyle/>
                    <a:p>
                      <a:pPr algn="l" fontAlgn="b"/>
                      <a:r>
                        <a:rPr lang="en-US" sz="2200" b="0" i="0" u="none" strike="noStrike">
                          <a:solidFill>
                            <a:srgbClr val="000000"/>
                          </a:solidFill>
                          <a:effectLst/>
                          <a:latin typeface="Garamond (Body)"/>
                        </a:rPr>
                        <a:t>Barbara Smith </a:t>
                      </a:r>
                      <a:endParaRPr lang="en-US" sz="2200" b="0" i="0" u="none" strike="noStrike" dirty="0">
                        <a:solidFill>
                          <a:srgbClr val="000000"/>
                        </a:solidFill>
                        <a:effectLst/>
                        <a:latin typeface="Garamond (Body)"/>
                      </a:endParaRPr>
                    </a:p>
                  </a:txBody>
                  <a:tcPr marL="9525" marR="9525" marT="9525" marB="0" anchor="ctr"/>
                </a:tc>
                <a:extLst>
                  <a:ext uri="{0D108BD9-81ED-4DB2-BD59-A6C34878D82A}">
                    <a16:rowId xmlns:a16="http://schemas.microsoft.com/office/drawing/2014/main" val="792082623"/>
                  </a:ext>
                </a:extLst>
              </a:tr>
              <a:tr h="466344">
                <a:tc>
                  <a:txBody>
                    <a:bodyPr/>
                    <a:lstStyle/>
                    <a:p>
                      <a:pPr algn="l" fontAlgn="b"/>
                      <a:r>
                        <a:rPr lang="en-US" sz="2200" b="0" i="0" u="none" strike="noStrike" dirty="0">
                          <a:solidFill>
                            <a:srgbClr val="000000"/>
                          </a:solidFill>
                          <a:effectLst/>
                          <a:latin typeface="Garamond (Body)"/>
                        </a:rPr>
                        <a:t>Patti Roberts (2000)</a:t>
                      </a:r>
                    </a:p>
                  </a:txBody>
                  <a:tcPr marL="9525" marR="9525" marT="9525" marB="0" anchor="ctr"/>
                </a:tc>
                <a:tc>
                  <a:txBody>
                    <a:bodyPr/>
                    <a:lstStyle/>
                    <a:p>
                      <a:pPr algn="l" fontAlgn="b"/>
                      <a:r>
                        <a:rPr lang="en-US" sz="2200" b="0" i="0" u="none" strike="noStrike" dirty="0">
                          <a:solidFill>
                            <a:srgbClr val="303030"/>
                          </a:solidFill>
                          <a:effectLst/>
                          <a:latin typeface="Garamond (Body)"/>
                        </a:rPr>
                        <a:t>Agnes Fields</a:t>
                      </a:r>
                    </a:p>
                  </a:txBody>
                  <a:tcPr marL="9525" marR="9525" marT="9525" marB="0" anchor="ctr"/>
                </a:tc>
                <a:tc>
                  <a:txBody>
                    <a:bodyPr/>
                    <a:lstStyle/>
                    <a:p>
                      <a:pPr algn="l" fontAlgn="b"/>
                      <a:r>
                        <a:rPr lang="en-US" sz="2200" b="0" i="0" u="none" strike="noStrike">
                          <a:solidFill>
                            <a:srgbClr val="000000"/>
                          </a:solidFill>
                          <a:effectLst/>
                          <a:latin typeface="Garamond (Body)"/>
                        </a:rPr>
                        <a:t>Donald Ford</a:t>
                      </a:r>
                      <a:endParaRPr lang="en-US" sz="2200" b="0" i="0" u="none" strike="noStrike" dirty="0">
                        <a:solidFill>
                          <a:srgbClr val="000000"/>
                        </a:solidFill>
                        <a:effectLst/>
                        <a:latin typeface="Garamond (Body)"/>
                      </a:endParaRPr>
                    </a:p>
                  </a:txBody>
                  <a:tcPr marL="9525" marR="9525" marT="9525" marB="0" anchor="ctr"/>
                </a:tc>
                <a:tc>
                  <a:txBody>
                    <a:bodyPr/>
                    <a:lstStyle/>
                    <a:p>
                      <a:pPr algn="l" fontAlgn="b"/>
                      <a:r>
                        <a:rPr lang="en-US" sz="2200" b="0" i="0" u="none" strike="noStrike" dirty="0">
                          <a:solidFill>
                            <a:srgbClr val="000000"/>
                          </a:solidFill>
                          <a:effectLst/>
                          <a:latin typeface="Garamond (Body)"/>
                        </a:rPr>
                        <a:t>Marguerite Dory</a:t>
                      </a:r>
                    </a:p>
                  </a:txBody>
                  <a:tcPr marL="9525" marR="9525" marT="9525" marB="0" anchor="ctr"/>
                </a:tc>
                <a:extLst>
                  <a:ext uri="{0D108BD9-81ED-4DB2-BD59-A6C34878D82A}">
                    <a16:rowId xmlns:a16="http://schemas.microsoft.com/office/drawing/2014/main" val="3277030060"/>
                  </a:ext>
                </a:extLst>
              </a:tr>
              <a:tr h="466344">
                <a:tc>
                  <a:txBody>
                    <a:bodyPr/>
                    <a:lstStyle/>
                    <a:p>
                      <a:pPr algn="l" fontAlgn="b"/>
                      <a:r>
                        <a:rPr lang="en-US" sz="2200" b="0" i="0" u="none" strike="noStrike" dirty="0">
                          <a:solidFill>
                            <a:srgbClr val="000000"/>
                          </a:solidFill>
                          <a:effectLst/>
                          <a:latin typeface="Garamond (Body)"/>
                        </a:rPr>
                        <a:t>Kitty Rubenstein</a:t>
                      </a:r>
                    </a:p>
                  </a:txBody>
                  <a:tcPr marL="9525" marR="9525" marT="9525" marB="0" anchor="ctr"/>
                </a:tc>
                <a:tc>
                  <a:txBody>
                    <a:bodyPr/>
                    <a:lstStyle/>
                    <a:p>
                      <a:pPr algn="l" fontAlgn="b"/>
                      <a:r>
                        <a:rPr lang="en-US" sz="2200" b="0" i="0" u="none" strike="noStrike" dirty="0">
                          <a:solidFill>
                            <a:srgbClr val="303030"/>
                          </a:solidFill>
                          <a:effectLst/>
                          <a:latin typeface="Garamond (Body)"/>
                        </a:rPr>
                        <a:t>Suzann Howell</a:t>
                      </a:r>
                    </a:p>
                  </a:txBody>
                  <a:tcPr marL="9525" marR="9525" marT="9525" marB="0" anchor="ctr"/>
                </a:tc>
                <a:tc>
                  <a:txBody>
                    <a:bodyPr/>
                    <a:lstStyle/>
                    <a:p>
                      <a:pPr algn="l" fontAlgn="b"/>
                      <a:r>
                        <a:rPr lang="en-US" sz="2200" b="0" i="0" u="none" strike="noStrike" dirty="0">
                          <a:solidFill>
                            <a:srgbClr val="000000"/>
                          </a:solidFill>
                          <a:effectLst/>
                          <a:latin typeface="Garamond (Body)"/>
                        </a:rPr>
                        <a:t>Janet Jordan</a:t>
                      </a:r>
                    </a:p>
                  </a:txBody>
                  <a:tcPr marL="9525" marR="9525" marT="9525" marB="0" anchor="ctr"/>
                </a:tc>
                <a:tc>
                  <a:txBody>
                    <a:bodyPr/>
                    <a:lstStyle/>
                    <a:p>
                      <a:pPr algn="l" fontAlgn="b"/>
                      <a:r>
                        <a:rPr lang="en-US" sz="2200" b="0" i="0" u="none" strike="noStrike" dirty="0">
                          <a:solidFill>
                            <a:srgbClr val="000000"/>
                          </a:solidFill>
                          <a:effectLst/>
                          <a:latin typeface="Garamond (Body)"/>
                        </a:rPr>
                        <a:t> Barbara Foster</a:t>
                      </a:r>
                    </a:p>
                  </a:txBody>
                  <a:tcPr marL="9525" marR="9525" marT="9525" marB="0" anchor="ctr"/>
                </a:tc>
                <a:extLst>
                  <a:ext uri="{0D108BD9-81ED-4DB2-BD59-A6C34878D82A}">
                    <a16:rowId xmlns:a16="http://schemas.microsoft.com/office/drawing/2014/main" val="2479529980"/>
                  </a:ext>
                </a:extLst>
              </a:tr>
            </a:tbl>
          </a:graphicData>
        </a:graphic>
      </p:graphicFrame>
    </p:spTree>
    <p:extLst>
      <p:ext uri="{BB962C8B-B14F-4D97-AF65-F5344CB8AC3E}">
        <p14:creationId xmlns:p14="http://schemas.microsoft.com/office/powerpoint/2010/main" val="2457083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B679756-C786-4138-A225-8E9EF18DE440}"/>
              </a:ext>
            </a:extLst>
          </p:cNvPr>
          <p:cNvGraphicFramePr>
            <a:graphicFrameLocks noGrp="1"/>
          </p:cNvGraphicFramePr>
          <p:nvPr>
            <p:extLst>
              <p:ext uri="{D42A27DB-BD31-4B8C-83A1-F6EECF244321}">
                <p14:modId xmlns:p14="http://schemas.microsoft.com/office/powerpoint/2010/main" val="2316423420"/>
              </p:ext>
            </p:extLst>
          </p:nvPr>
        </p:nvGraphicFramePr>
        <p:xfrm>
          <a:off x="783771" y="792572"/>
          <a:ext cx="10621075" cy="5557266"/>
        </p:xfrm>
        <a:graphic>
          <a:graphicData uri="http://schemas.openxmlformats.org/drawingml/2006/table">
            <a:tbl>
              <a:tblPr>
                <a:tableStyleId>{5C22544A-7EE6-4342-B048-85BDC9FD1C3A}</a:tableStyleId>
              </a:tblPr>
              <a:tblGrid>
                <a:gridCol w="2657806">
                  <a:extLst>
                    <a:ext uri="{9D8B030D-6E8A-4147-A177-3AD203B41FA5}">
                      <a16:colId xmlns:a16="http://schemas.microsoft.com/office/drawing/2014/main" val="4064137656"/>
                    </a:ext>
                  </a:extLst>
                </a:gridCol>
                <a:gridCol w="2654423">
                  <a:extLst>
                    <a:ext uri="{9D8B030D-6E8A-4147-A177-3AD203B41FA5}">
                      <a16:colId xmlns:a16="http://schemas.microsoft.com/office/drawing/2014/main" val="4278595276"/>
                    </a:ext>
                  </a:extLst>
                </a:gridCol>
                <a:gridCol w="2654423">
                  <a:extLst>
                    <a:ext uri="{9D8B030D-6E8A-4147-A177-3AD203B41FA5}">
                      <a16:colId xmlns:a16="http://schemas.microsoft.com/office/drawing/2014/main" val="1411258690"/>
                    </a:ext>
                  </a:extLst>
                </a:gridCol>
                <a:gridCol w="2654423">
                  <a:extLst>
                    <a:ext uri="{9D8B030D-6E8A-4147-A177-3AD203B41FA5}">
                      <a16:colId xmlns:a16="http://schemas.microsoft.com/office/drawing/2014/main" val="3470903207"/>
                    </a:ext>
                  </a:extLst>
                </a:gridCol>
              </a:tblGrid>
              <a:tr h="466344">
                <a:tc>
                  <a:txBody>
                    <a:bodyPr/>
                    <a:lstStyle/>
                    <a:p>
                      <a:pPr algn="l" fontAlgn="ctr"/>
                      <a:r>
                        <a:rPr lang="en-US" sz="2200" b="1" u="none" strike="noStrike" kern="1200" dirty="0">
                          <a:solidFill>
                            <a:schemeClr val="dk1"/>
                          </a:solidFill>
                          <a:effectLst/>
                          <a:latin typeface="Garamond (Body)"/>
                          <a:ea typeface="+mn-ea"/>
                          <a:cs typeface="+mn-cs"/>
                        </a:rPr>
                        <a:t>20 Years continued:</a:t>
                      </a:r>
                    </a:p>
                  </a:txBody>
                  <a:tcPr marL="7620" marR="7620" marT="7620" marB="0" anchor="ctr"/>
                </a:tc>
                <a:tc>
                  <a:txBody>
                    <a:bodyPr/>
                    <a:lstStyle/>
                    <a:p>
                      <a:pPr algn="l" fontAlgn="ctr"/>
                      <a:endParaRPr lang="en-US" sz="2200" u="none" strike="noStrike" kern="1200" dirty="0">
                        <a:solidFill>
                          <a:schemeClr val="dk1"/>
                        </a:solidFill>
                        <a:effectLst/>
                        <a:latin typeface="Garamond (Body)"/>
                        <a:ea typeface="+mn-ea"/>
                        <a:cs typeface="+mn-cs"/>
                      </a:endParaRPr>
                    </a:p>
                  </a:txBody>
                  <a:tcPr marL="7620" marR="7620" marT="7620" marB="0" anchor="ctr"/>
                </a:tc>
                <a:tc>
                  <a:txBody>
                    <a:bodyPr/>
                    <a:lstStyle/>
                    <a:p>
                      <a:pPr algn="l" fontAlgn="ctr"/>
                      <a:endParaRPr lang="en-US" sz="2200" u="none" strike="noStrike" kern="1200" dirty="0">
                        <a:solidFill>
                          <a:schemeClr val="dk1"/>
                        </a:solidFill>
                        <a:effectLst/>
                        <a:latin typeface="Garamond (Body)"/>
                        <a:ea typeface="+mn-ea"/>
                        <a:cs typeface="+mn-cs"/>
                      </a:endParaRPr>
                    </a:p>
                  </a:txBody>
                  <a:tcPr marL="7620" marR="7620" marT="7620" marB="0" anchor="ctr"/>
                </a:tc>
                <a:tc>
                  <a:txBody>
                    <a:bodyPr/>
                    <a:lstStyle/>
                    <a:p>
                      <a:pPr algn="l" fontAlgn="ctr"/>
                      <a:endParaRPr lang="en-US" sz="2200" u="none" strike="noStrike" kern="1200" dirty="0">
                        <a:solidFill>
                          <a:schemeClr val="dk1"/>
                        </a:solidFill>
                        <a:effectLst/>
                        <a:latin typeface="Garamond (Body)"/>
                        <a:ea typeface="+mn-ea"/>
                        <a:cs typeface="+mn-cs"/>
                      </a:endParaRPr>
                    </a:p>
                  </a:txBody>
                  <a:tcPr marL="7620" marR="7620" marT="7620" marB="0" anchor="ctr"/>
                </a:tc>
                <a:extLst>
                  <a:ext uri="{0D108BD9-81ED-4DB2-BD59-A6C34878D82A}">
                    <a16:rowId xmlns:a16="http://schemas.microsoft.com/office/drawing/2014/main" val="3719286351"/>
                  </a:ext>
                </a:extLst>
              </a:tr>
              <a:tr h="466344">
                <a:tc>
                  <a:txBody>
                    <a:bodyPr/>
                    <a:lstStyle/>
                    <a:p>
                      <a:pPr algn="l" fontAlgn="b"/>
                      <a:r>
                        <a:rPr lang="en-US" sz="2200" b="0" i="0" u="none" strike="noStrike" dirty="0">
                          <a:solidFill>
                            <a:srgbClr val="000000"/>
                          </a:solidFill>
                          <a:effectLst/>
                          <a:latin typeface="Garamond (Body)"/>
                        </a:rPr>
                        <a:t>Shelagh Boothe      </a:t>
                      </a:r>
                    </a:p>
                  </a:txBody>
                  <a:tcPr marL="9525" marR="9525" marT="9525" marB="0" anchor="ctr"/>
                </a:tc>
                <a:tc>
                  <a:txBody>
                    <a:bodyPr/>
                    <a:lstStyle/>
                    <a:p>
                      <a:pPr algn="l" fontAlgn="b"/>
                      <a:r>
                        <a:rPr lang="en-US" sz="2200" b="0" i="0" u="none" strike="noStrike" dirty="0" smtClean="0">
                          <a:solidFill>
                            <a:srgbClr val="000000"/>
                          </a:solidFill>
                          <a:effectLst/>
                          <a:latin typeface="Garamond (Body)"/>
                        </a:rPr>
                        <a:t>Rita Dust     </a:t>
                      </a:r>
                      <a:endParaRPr lang="en-US" sz="2200" b="0" i="0" u="none" strike="noStrike" dirty="0">
                        <a:solidFill>
                          <a:srgbClr val="000000"/>
                        </a:solidFill>
                        <a:effectLst/>
                        <a:latin typeface="Garamond (Body)"/>
                      </a:endParaRP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200" b="0" i="0" u="none" strike="noStrike" dirty="0" err="1" smtClean="0">
                          <a:solidFill>
                            <a:srgbClr val="000000"/>
                          </a:solidFill>
                          <a:effectLst/>
                          <a:latin typeface="Garamond (Body)"/>
                        </a:rPr>
                        <a:t>Venson</a:t>
                      </a:r>
                      <a:r>
                        <a:rPr lang="en-US" sz="2200" b="0" i="0" u="none" strike="noStrike" dirty="0" smtClean="0">
                          <a:solidFill>
                            <a:srgbClr val="000000"/>
                          </a:solidFill>
                          <a:effectLst/>
                          <a:latin typeface="Garamond (Body)"/>
                        </a:rPr>
                        <a:t> Henderson</a:t>
                      </a:r>
                    </a:p>
                    <a:p>
                      <a:pPr algn="l" fontAlgn="b"/>
                      <a:endParaRPr lang="en-US" sz="2200" b="0" i="0" u="none" strike="noStrike" dirty="0">
                        <a:solidFill>
                          <a:srgbClr val="000000"/>
                        </a:solidFill>
                        <a:effectLst/>
                        <a:latin typeface="Garamond (Body)"/>
                      </a:endParaRP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200" b="0" i="0" u="none" strike="noStrike" dirty="0" smtClean="0">
                          <a:solidFill>
                            <a:srgbClr val="303030"/>
                          </a:solidFill>
                          <a:effectLst/>
                          <a:latin typeface="Garamond (Body)"/>
                        </a:rPr>
                        <a:t>Fran </a:t>
                      </a:r>
                      <a:r>
                        <a:rPr lang="en-US" sz="2200" b="0" i="0" u="none" strike="noStrike" dirty="0" err="1" smtClean="0">
                          <a:solidFill>
                            <a:srgbClr val="303030"/>
                          </a:solidFill>
                          <a:effectLst/>
                          <a:latin typeface="Garamond (Body)"/>
                        </a:rPr>
                        <a:t>Tomerlin</a:t>
                      </a:r>
                      <a:endParaRPr lang="en-US" sz="2200" b="0" i="0" u="none" strike="noStrike" dirty="0" smtClean="0">
                        <a:solidFill>
                          <a:srgbClr val="303030"/>
                        </a:solidFill>
                        <a:effectLst/>
                        <a:latin typeface="Garamond (Body)"/>
                      </a:endParaRPr>
                    </a:p>
                    <a:p>
                      <a:pPr algn="l" fontAlgn="b"/>
                      <a:r>
                        <a:rPr lang="en-US" sz="2200" b="0" i="0" u="none" strike="noStrike" dirty="0" smtClean="0">
                          <a:solidFill>
                            <a:srgbClr val="000000"/>
                          </a:solidFill>
                          <a:effectLst/>
                          <a:latin typeface="Garamond (Body)"/>
                        </a:rPr>
                        <a:t> </a:t>
                      </a:r>
                      <a:endParaRPr lang="en-US" sz="2200" b="0" i="0" u="none" strike="noStrike" dirty="0">
                        <a:solidFill>
                          <a:srgbClr val="000000"/>
                        </a:solidFill>
                        <a:effectLst/>
                        <a:latin typeface="Garamond (Body)"/>
                      </a:endParaRPr>
                    </a:p>
                  </a:txBody>
                  <a:tcPr marL="9525" marR="9525" marT="9525" marB="0" anchor="ctr"/>
                </a:tc>
                <a:extLst>
                  <a:ext uri="{0D108BD9-81ED-4DB2-BD59-A6C34878D82A}">
                    <a16:rowId xmlns:a16="http://schemas.microsoft.com/office/drawing/2014/main" val="612051189"/>
                  </a:ext>
                </a:extLst>
              </a:tr>
              <a:tr h="466344">
                <a:tc>
                  <a:txBody>
                    <a:bodyPr/>
                    <a:lstStyle/>
                    <a:p>
                      <a:pPr algn="l" fontAlgn="b"/>
                      <a:r>
                        <a:rPr lang="en-US" sz="2200" b="0" i="0" u="none" strike="noStrike" dirty="0">
                          <a:solidFill>
                            <a:srgbClr val="000000"/>
                          </a:solidFill>
                          <a:effectLst/>
                          <a:latin typeface="Garamond (Body)"/>
                        </a:rPr>
                        <a:t>Laurie Black </a:t>
                      </a:r>
                    </a:p>
                  </a:txBody>
                  <a:tcPr marL="9525" marR="9525" marT="9525" marB="0" anchor="ctr"/>
                </a:tc>
                <a:tc>
                  <a:txBody>
                    <a:bodyPr/>
                    <a:lstStyle/>
                    <a:p>
                      <a:pPr algn="l" fontAlgn="b"/>
                      <a:r>
                        <a:rPr lang="en-US" sz="2200" b="0" i="0" u="none" strike="noStrike" dirty="0">
                          <a:solidFill>
                            <a:srgbClr val="000000"/>
                          </a:solidFill>
                          <a:effectLst/>
                          <a:latin typeface="Garamond (Body)"/>
                        </a:rPr>
                        <a:t>Vickie Hensley</a:t>
                      </a: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200" b="0" i="0" u="none" strike="noStrike" dirty="0" smtClean="0">
                          <a:solidFill>
                            <a:srgbClr val="000000"/>
                          </a:solidFill>
                          <a:effectLst/>
                          <a:latin typeface="Garamond (Body)"/>
                        </a:rPr>
                        <a:t>Robbie </a:t>
                      </a:r>
                      <a:r>
                        <a:rPr lang="en-US" sz="2200" b="0" i="0" u="none" strike="noStrike" dirty="0" err="1" smtClean="0">
                          <a:solidFill>
                            <a:srgbClr val="000000"/>
                          </a:solidFill>
                          <a:effectLst/>
                          <a:latin typeface="Garamond (Body)"/>
                        </a:rPr>
                        <a:t>Keathley</a:t>
                      </a:r>
                      <a:endParaRPr lang="en-US" sz="2200" b="0" i="0" u="none" strike="noStrike" dirty="0" smtClean="0">
                        <a:solidFill>
                          <a:srgbClr val="000000"/>
                        </a:solidFill>
                        <a:effectLst/>
                        <a:latin typeface="Garamond (Body)"/>
                      </a:endParaRPr>
                    </a:p>
                    <a:p>
                      <a:pPr marL="0" marR="0" lvl="0" indent="0" algn="l" defTabSz="457200" rtl="0" eaLnBrk="1" fontAlgn="b" latinLnBrk="0" hangingPunct="1">
                        <a:lnSpc>
                          <a:spcPct val="100000"/>
                        </a:lnSpc>
                        <a:spcBef>
                          <a:spcPts val="0"/>
                        </a:spcBef>
                        <a:spcAft>
                          <a:spcPts val="0"/>
                        </a:spcAft>
                        <a:buClrTx/>
                        <a:buSzTx/>
                        <a:buFontTx/>
                        <a:buNone/>
                        <a:tabLst/>
                        <a:defRPr/>
                      </a:pPr>
                      <a:endParaRPr lang="en-US" sz="2200" b="0" i="0" u="none" strike="noStrike" dirty="0">
                        <a:solidFill>
                          <a:srgbClr val="303030"/>
                        </a:solidFill>
                        <a:effectLst/>
                        <a:latin typeface="Garamond (Body)"/>
                      </a:endParaRP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2200" b="0" i="0" u="none" strike="noStrike" dirty="0">
                        <a:solidFill>
                          <a:srgbClr val="000000"/>
                        </a:solidFill>
                        <a:effectLst/>
                        <a:latin typeface="Garamond (Body)"/>
                      </a:endParaRPr>
                    </a:p>
                  </a:txBody>
                  <a:tcPr marL="9525" marR="9525" marT="9525" marB="0" anchor="ctr"/>
                </a:tc>
                <a:extLst>
                  <a:ext uri="{0D108BD9-81ED-4DB2-BD59-A6C34878D82A}">
                    <a16:rowId xmlns:a16="http://schemas.microsoft.com/office/drawing/2014/main" val="1213702024"/>
                  </a:ext>
                </a:extLst>
              </a:tr>
              <a:tr h="466344">
                <a:tc>
                  <a:txBody>
                    <a:bodyPr/>
                    <a:lstStyle/>
                    <a:p>
                      <a:pPr algn="l" fontAlgn="b"/>
                      <a:endParaRPr lang="en-US" sz="2200" b="0" i="0" u="none" strike="noStrike" dirty="0">
                        <a:solidFill>
                          <a:srgbClr val="000000"/>
                        </a:solidFill>
                        <a:effectLst/>
                        <a:latin typeface="Garamond (Body)"/>
                      </a:endParaRPr>
                    </a:p>
                  </a:txBody>
                  <a:tcPr marL="9525" marR="9525" marT="9525" marB="0" anchor="b"/>
                </a:tc>
                <a:tc>
                  <a:txBody>
                    <a:bodyPr/>
                    <a:lstStyle/>
                    <a:p>
                      <a:pPr algn="l" fontAlgn="b"/>
                      <a:endParaRPr lang="en-US" sz="2200" b="0" i="0" u="none" strike="noStrike" dirty="0">
                        <a:solidFill>
                          <a:srgbClr val="000000"/>
                        </a:solidFill>
                        <a:effectLst/>
                        <a:latin typeface="Garamond (Body)"/>
                      </a:endParaRPr>
                    </a:p>
                  </a:txBody>
                  <a:tcPr marL="9525" marR="9525" marT="9525" marB="0" anchor="ctr"/>
                </a:tc>
                <a:tc>
                  <a:txBody>
                    <a:bodyPr/>
                    <a:lstStyle/>
                    <a:p>
                      <a:pPr algn="l" fontAlgn="b"/>
                      <a:endParaRPr lang="en-US" sz="2200" b="0" i="0" u="none" strike="noStrike" dirty="0">
                        <a:solidFill>
                          <a:srgbClr val="303030"/>
                        </a:solidFill>
                        <a:effectLst/>
                        <a:latin typeface="Garamond (Body)"/>
                      </a:endParaRPr>
                    </a:p>
                  </a:txBody>
                  <a:tcPr marL="9525"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sz="2200" b="0" i="0" u="none" strike="noStrike" dirty="0">
                        <a:solidFill>
                          <a:srgbClr val="000000"/>
                        </a:solidFill>
                        <a:effectLst/>
                        <a:latin typeface="Garamond (Body)"/>
                      </a:endParaRPr>
                    </a:p>
                  </a:txBody>
                  <a:tcPr marL="7620" marR="7620" marT="7620" marB="0" anchor="ctr"/>
                </a:tc>
                <a:extLst>
                  <a:ext uri="{0D108BD9-81ED-4DB2-BD59-A6C34878D82A}">
                    <a16:rowId xmlns:a16="http://schemas.microsoft.com/office/drawing/2014/main" val="1327135097"/>
                  </a:ext>
                </a:extLst>
              </a:tr>
              <a:tr h="466344">
                <a:tc>
                  <a:txBody>
                    <a:bodyPr/>
                    <a:lstStyle/>
                    <a:p>
                      <a:pPr algn="l" fontAlgn="b"/>
                      <a:r>
                        <a:rPr lang="en-US" sz="2200" b="1" i="0" u="none" strike="noStrike" dirty="0">
                          <a:solidFill>
                            <a:srgbClr val="000000"/>
                          </a:solidFill>
                          <a:effectLst/>
                          <a:latin typeface="Garamond (Body)"/>
                        </a:rPr>
                        <a:t>25 Years:</a:t>
                      </a:r>
                    </a:p>
                  </a:txBody>
                  <a:tcPr marL="9525" marR="9525" marT="9525" marB="0" anchor="b"/>
                </a:tc>
                <a:tc>
                  <a:txBody>
                    <a:bodyPr/>
                    <a:lstStyle/>
                    <a:p>
                      <a:pPr algn="l" fontAlgn="b"/>
                      <a:endParaRPr lang="en-US" sz="2200" b="0" i="0" u="none" strike="noStrike" dirty="0">
                        <a:solidFill>
                          <a:srgbClr val="222222"/>
                        </a:solidFill>
                        <a:effectLst/>
                        <a:latin typeface="Garamond (Body)"/>
                      </a:endParaRPr>
                    </a:p>
                  </a:txBody>
                  <a:tcPr marL="9525" marR="9525" marT="9525" marB="0" anchor="ctr"/>
                </a:tc>
                <a:tc>
                  <a:txBody>
                    <a:bodyPr/>
                    <a:lstStyle/>
                    <a:p>
                      <a:pPr algn="l" fontAlgn="b"/>
                      <a:endParaRPr lang="en-US" sz="2200" b="0" i="0" u="none" strike="noStrike" dirty="0">
                        <a:solidFill>
                          <a:srgbClr val="303030"/>
                        </a:solidFill>
                        <a:effectLst/>
                        <a:latin typeface="Garamond (Body)"/>
                      </a:endParaRPr>
                    </a:p>
                  </a:txBody>
                  <a:tcPr marL="9525"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sz="2200" b="0" i="0" u="none" strike="noStrike" dirty="0">
                        <a:solidFill>
                          <a:srgbClr val="000000"/>
                        </a:solidFill>
                        <a:effectLst/>
                        <a:latin typeface="Garamond (Body)"/>
                      </a:endParaRPr>
                    </a:p>
                  </a:txBody>
                  <a:tcPr marL="7620" marR="7620" marT="7620" marB="0" anchor="ctr"/>
                </a:tc>
                <a:extLst>
                  <a:ext uri="{0D108BD9-81ED-4DB2-BD59-A6C34878D82A}">
                    <a16:rowId xmlns:a16="http://schemas.microsoft.com/office/drawing/2014/main" val="2740959630"/>
                  </a:ext>
                </a:extLst>
              </a:tr>
              <a:tr h="466344">
                <a:tc>
                  <a:txBody>
                    <a:bodyPr/>
                    <a:lstStyle/>
                    <a:p>
                      <a:pPr algn="l" fontAlgn="b"/>
                      <a:r>
                        <a:rPr lang="en-US" sz="2200" b="0" i="0" u="none" strike="noStrike" dirty="0">
                          <a:solidFill>
                            <a:srgbClr val="000000"/>
                          </a:solidFill>
                          <a:effectLst/>
                          <a:latin typeface="Garamond (Body)"/>
                        </a:rPr>
                        <a:t>Judy </a:t>
                      </a:r>
                      <a:r>
                        <a:rPr lang="en-US" sz="2200" b="0" i="0" u="none" strike="noStrike" dirty="0" err="1">
                          <a:solidFill>
                            <a:srgbClr val="000000"/>
                          </a:solidFill>
                          <a:effectLst/>
                          <a:latin typeface="Garamond (Body)"/>
                        </a:rPr>
                        <a:t>Wamsher</a:t>
                      </a:r>
                      <a:endParaRPr lang="en-US" sz="2200" b="0" i="0" u="none" strike="noStrike" dirty="0">
                        <a:solidFill>
                          <a:srgbClr val="000000"/>
                        </a:solidFill>
                        <a:effectLst/>
                        <a:latin typeface="Garamond (Body)"/>
                      </a:endParaRPr>
                    </a:p>
                  </a:txBody>
                  <a:tcPr marL="9525" marR="9525" marT="9525" marB="0" anchor="b"/>
                </a:tc>
                <a:tc>
                  <a:txBody>
                    <a:bodyPr/>
                    <a:lstStyle/>
                    <a:p>
                      <a:pPr algn="l" fontAlgn="b"/>
                      <a:r>
                        <a:rPr lang="en-US" sz="2200" b="0" i="0" u="none" strike="noStrike" dirty="0">
                          <a:solidFill>
                            <a:srgbClr val="222222"/>
                          </a:solidFill>
                          <a:effectLst/>
                          <a:latin typeface="Garamond (Body)"/>
                        </a:rPr>
                        <a:t>Robin Scott</a:t>
                      </a:r>
                    </a:p>
                  </a:txBody>
                  <a:tcPr marL="9525" marR="9525" marT="9525" marB="0" anchor="ctr"/>
                </a:tc>
                <a:tc>
                  <a:txBody>
                    <a:bodyPr/>
                    <a:lstStyle/>
                    <a:p>
                      <a:pPr algn="l" fontAlgn="b"/>
                      <a:r>
                        <a:rPr lang="en-US" sz="2200" b="0" i="0" u="none" strike="noStrike" dirty="0">
                          <a:solidFill>
                            <a:srgbClr val="303030"/>
                          </a:solidFill>
                          <a:effectLst/>
                          <a:latin typeface="Garamond (Body)"/>
                        </a:rPr>
                        <a:t>Sharon Clark</a:t>
                      </a:r>
                    </a:p>
                  </a:txBody>
                  <a:tcPr marL="9525"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2200" b="0" i="0" u="none" strike="noStrike" dirty="0">
                          <a:solidFill>
                            <a:srgbClr val="000000"/>
                          </a:solidFill>
                          <a:effectLst/>
                          <a:latin typeface="Garamond (Body)"/>
                        </a:rPr>
                        <a:t>Anne Greene</a:t>
                      </a:r>
                    </a:p>
                  </a:txBody>
                  <a:tcPr marL="7620" marR="7620" marT="7620" marB="0" anchor="ctr"/>
                </a:tc>
                <a:extLst>
                  <a:ext uri="{0D108BD9-81ED-4DB2-BD59-A6C34878D82A}">
                    <a16:rowId xmlns:a16="http://schemas.microsoft.com/office/drawing/2014/main" val="1754652698"/>
                  </a:ext>
                </a:extLst>
              </a:tr>
              <a:tr h="466344">
                <a:tc>
                  <a:txBody>
                    <a:bodyPr/>
                    <a:lstStyle/>
                    <a:p>
                      <a:pPr algn="l" fontAlgn="b"/>
                      <a:r>
                        <a:rPr lang="en-US" sz="2200" b="0" i="0" u="none" strike="noStrike" dirty="0">
                          <a:solidFill>
                            <a:srgbClr val="000000"/>
                          </a:solidFill>
                          <a:effectLst/>
                          <a:latin typeface="Garamond (Body)"/>
                        </a:rPr>
                        <a:t>Lou Ann Nolan</a:t>
                      </a:r>
                    </a:p>
                  </a:txBody>
                  <a:tcPr marL="9525" marR="9525" marT="9525" marB="0" anchor="b"/>
                </a:tc>
                <a:tc>
                  <a:txBody>
                    <a:bodyPr/>
                    <a:lstStyle/>
                    <a:p>
                      <a:pPr algn="l" fontAlgn="b"/>
                      <a:r>
                        <a:rPr lang="en-US" sz="2200" b="0" i="0" u="none" strike="noStrike" dirty="0">
                          <a:solidFill>
                            <a:srgbClr val="000000"/>
                          </a:solidFill>
                          <a:effectLst/>
                          <a:latin typeface="Garamond (Body)"/>
                        </a:rPr>
                        <a:t>Sue Ray</a:t>
                      </a:r>
                    </a:p>
                  </a:txBody>
                  <a:tcPr marL="9525" marR="9525" marT="9525" marB="0" anchor="ctr"/>
                </a:tc>
                <a:tc>
                  <a:txBody>
                    <a:bodyPr/>
                    <a:lstStyle/>
                    <a:p>
                      <a:pPr algn="l" fontAlgn="b"/>
                      <a:r>
                        <a:rPr lang="en-US" sz="2200" b="0" i="0" u="none" strike="noStrike" dirty="0">
                          <a:solidFill>
                            <a:srgbClr val="000000"/>
                          </a:solidFill>
                          <a:effectLst/>
                          <a:latin typeface="Garamond (Body)"/>
                        </a:rPr>
                        <a:t>Cyndee </a:t>
                      </a:r>
                      <a:r>
                        <a:rPr lang="en-US" sz="2200" b="0" i="0" u="none" strike="noStrike" dirty="0" err="1">
                          <a:solidFill>
                            <a:srgbClr val="000000"/>
                          </a:solidFill>
                          <a:effectLst/>
                          <a:latin typeface="Garamond (Body)"/>
                        </a:rPr>
                        <a:t>Turnquist</a:t>
                      </a:r>
                      <a:endParaRPr lang="en-US" sz="2200" b="0" i="0" u="none" strike="noStrike" dirty="0">
                        <a:solidFill>
                          <a:srgbClr val="000000"/>
                        </a:solidFill>
                        <a:effectLst/>
                        <a:latin typeface="Garamond (Body)"/>
                      </a:endParaRPr>
                    </a:p>
                  </a:txBody>
                  <a:tcPr marL="9525" marR="9525" marT="9525" marB="0" anchor="ct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2200" b="0" i="0" u="none" strike="noStrike" dirty="0">
                          <a:solidFill>
                            <a:srgbClr val="000000"/>
                          </a:solidFill>
                          <a:effectLst/>
                          <a:latin typeface="Garamond (Body)"/>
                        </a:rPr>
                        <a:t>Rochelle Greenwood</a:t>
                      </a:r>
                    </a:p>
                  </a:txBody>
                  <a:tcPr marL="7620" marR="7620" marT="7620" marB="0" anchor="ctr"/>
                </a:tc>
                <a:extLst>
                  <a:ext uri="{0D108BD9-81ED-4DB2-BD59-A6C34878D82A}">
                    <a16:rowId xmlns:a16="http://schemas.microsoft.com/office/drawing/2014/main" val="2486265224"/>
                  </a:ext>
                </a:extLst>
              </a:tr>
              <a:tr h="466344">
                <a:tc>
                  <a:txBody>
                    <a:bodyPr/>
                    <a:lstStyle/>
                    <a:p>
                      <a:pPr algn="l" fontAlgn="b"/>
                      <a:r>
                        <a:rPr lang="en-US" sz="2200" b="0" i="0" u="none" strike="noStrike" dirty="0">
                          <a:solidFill>
                            <a:srgbClr val="000000"/>
                          </a:solidFill>
                          <a:effectLst/>
                          <a:latin typeface="Garamond (Body)"/>
                        </a:rPr>
                        <a:t>Missy Partridge</a:t>
                      </a:r>
                    </a:p>
                  </a:txBody>
                  <a:tcPr marL="9525" marR="9525" marT="9525" marB="0" anchor="b"/>
                </a:tc>
                <a:tc>
                  <a:txBody>
                    <a:bodyPr/>
                    <a:lstStyle/>
                    <a:p>
                      <a:pPr algn="l" fontAlgn="b"/>
                      <a:r>
                        <a:rPr lang="en-US" sz="2200" b="0" i="0" u="none" strike="noStrike" dirty="0" err="1">
                          <a:solidFill>
                            <a:srgbClr val="000000"/>
                          </a:solidFill>
                          <a:effectLst/>
                          <a:latin typeface="Garamond (Body)"/>
                        </a:rPr>
                        <a:t>LaDeana</a:t>
                      </a:r>
                      <a:r>
                        <a:rPr lang="en-US" sz="2200" b="0" i="0" u="none" strike="noStrike" dirty="0">
                          <a:solidFill>
                            <a:srgbClr val="000000"/>
                          </a:solidFill>
                          <a:effectLst/>
                          <a:latin typeface="Garamond (Body)"/>
                        </a:rPr>
                        <a:t> </a:t>
                      </a:r>
                      <a:r>
                        <a:rPr lang="en-US" sz="2200" b="0" i="0" u="none" strike="noStrike" dirty="0" err="1">
                          <a:solidFill>
                            <a:srgbClr val="000000"/>
                          </a:solidFill>
                          <a:effectLst/>
                          <a:latin typeface="Garamond (Body)"/>
                        </a:rPr>
                        <a:t>Mullinix</a:t>
                      </a:r>
                      <a:endParaRPr lang="en-US" sz="2200" b="0" i="0" u="none" strike="noStrike" dirty="0">
                        <a:solidFill>
                          <a:srgbClr val="000000"/>
                        </a:solidFill>
                        <a:effectLst/>
                        <a:latin typeface="Garamond (Body)"/>
                      </a:endParaRPr>
                    </a:p>
                  </a:txBody>
                  <a:tcPr marL="9525" marR="9525" marT="9525" marB="0" anchor="ctr"/>
                </a:tc>
                <a:tc>
                  <a:txBody>
                    <a:bodyPr/>
                    <a:lstStyle/>
                    <a:p>
                      <a:pPr algn="l" fontAlgn="b"/>
                      <a:r>
                        <a:rPr lang="en-US" sz="2200" b="0" i="0" u="none" strike="noStrike" dirty="0">
                          <a:solidFill>
                            <a:srgbClr val="000000"/>
                          </a:solidFill>
                          <a:effectLst/>
                          <a:latin typeface="Garamond (Body)"/>
                        </a:rPr>
                        <a:t>Rose </a:t>
                      </a:r>
                      <a:r>
                        <a:rPr lang="en-US" sz="2200" b="0" i="0" u="none" strike="noStrike">
                          <a:solidFill>
                            <a:srgbClr val="000000"/>
                          </a:solidFill>
                          <a:effectLst/>
                          <a:latin typeface="Garamond (Body)"/>
                        </a:rPr>
                        <a:t>Ann Houston</a:t>
                      </a:r>
                      <a:endParaRPr lang="en-US" sz="2200" b="0" i="0" u="none" strike="noStrike" dirty="0">
                        <a:solidFill>
                          <a:srgbClr val="000000"/>
                        </a:solidFill>
                        <a:effectLst/>
                        <a:latin typeface="Garamond (Body)"/>
                      </a:endParaRPr>
                    </a:p>
                  </a:txBody>
                  <a:tcPr marL="9525" marR="9525" marT="9525" marB="0" anchor="ctr"/>
                </a:tc>
                <a:tc>
                  <a:txBody>
                    <a:bodyPr/>
                    <a:lstStyle/>
                    <a:p>
                      <a:pPr algn="l" fontAlgn="b"/>
                      <a:endParaRPr lang="en-US" sz="2200" b="0" i="0" u="none" strike="noStrike" dirty="0">
                        <a:solidFill>
                          <a:srgbClr val="000000"/>
                        </a:solidFill>
                        <a:effectLst/>
                        <a:latin typeface="Garamond (Body)"/>
                      </a:endParaRPr>
                    </a:p>
                  </a:txBody>
                  <a:tcPr marL="9525" marR="9525" marT="9525" marB="0" anchor="ctr"/>
                </a:tc>
                <a:extLst>
                  <a:ext uri="{0D108BD9-81ED-4DB2-BD59-A6C34878D82A}">
                    <a16:rowId xmlns:a16="http://schemas.microsoft.com/office/drawing/2014/main" val="1826107586"/>
                  </a:ext>
                </a:extLst>
              </a:tr>
              <a:tr h="466344">
                <a:tc>
                  <a:txBody>
                    <a:bodyPr/>
                    <a:lstStyle/>
                    <a:p>
                      <a:pPr algn="l" fontAlgn="b"/>
                      <a:endParaRPr lang="en-US" sz="2200" b="0" i="0" u="none" strike="noStrike" dirty="0">
                        <a:solidFill>
                          <a:srgbClr val="000000"/>
                        </a:solidFill>
                        <a:effectLst/>
                        <a:latin typeface="Garamond (Body)"/>
                      </a:endParaRPr>
                    </a:p>
                  </a:txBody>
                  <a:tcPr marL="9525" marR="9525" marT="9525" marB="0" anchor="ctr"/>
                </a:tc>
                <a:tc>
                  <a:txBody>
                    <a:bodyPr/>
                    <a:lstStyle/>
                    <a:p>
                      <a:pPr algn="l" fontAlgn="b"/>
                      <a:endParaRPr lang="en-US" sz="2200" b="0" i="0" u="none" strike="noStrike" dirty="0">
                        <a:solidFill>
                          <a:srgbClr val="000000"/>
                        </a:solidFill>
                        <a:effectLst/>
                        <a:latin typeface="Garamond (Body)"/>
                      </a:endParaRPr>
                    </a:p>
                  </a:txBody>
                  <a:tcPr marL="9525" marR="9525" marT="9525" marB="0" anchor="ctr"/>
                </a:tc>
                <a:tc>
                  <a:txBody>
                    <a:bodyPr/>
                    <a:lstStyle/>
                    <a:p>
                      <a:pPr algn="l" fontAlgn="b"/>
                      <a:endParaRPr lang="en-US" sz="2200" b="0" i="0" u="none" strike="noStrike" dirty="0">
                        <a:solidFill>
                          <a:srgbClr val="000000"/>
                        </a:solidFill>
                        <a:effectLst/>
                        <a:latin typeface="Garamond (Body)"/>
                      </a:endParaRPr>
                    </a:p>
                  </a:txBody>
                  <a:tcPr marL="9525" marR="9525" marT="9525" marB="0" anchor="ctr"/>
                </a:tc>
                <a:tc>
                  <a:txBody>
                    <a:bodyPr/>
                    <a:lstStyle/>
                    <a:p>
                      <a:pPr algn="l" fontAlgn="b"/>
                      <a:endParaRPr lang="en-US" sz="2200" b="0" i="0" u="none" strike="noStrike" dirty="0">
                        <a:solidFill>
                          <a:srgbClr val="000000"/>
                        </a:solidFill>
                        <a:effectLst/>
                        <a:latin typeface="Garamond (Body)"/>
                      </a:endParaRPr>
                    </a:p>
                  </a:txBody>
                  <a:tcPr marL="9525" marR="9525" marT="9525" marB="0" anchor="ctr"/>
                </a:tc>
                <a:extLst>
                  <a:ext uri="{0D108BD9-81ED-4DB2-BD59-A6C34878D82A}">
                    <a16:rowId xmlns:a16="http://schemas.microsoft.com/office/drawing/2014/main" val="792082623"/>
                  </a:ext>
                </a:extLst>
              </a:tr>
              <a:tr h="466344">
                <a:tc>
                  <a:txBody>
                    <a:bodyPr/>
                    <a:lstStyle/>
                    <a:p>
                      <a:pPr algn="l" fontAlgn="b"/>
                      <a:r>
                        <a:rPr lang="en-US" sz="2200" b="1" i="0" u="none" strike="noStrike" dirty="0">
                          <a:solidFill>
                            <a:srgbClr val="000000"/>
                          </a:solidFill>
                          <a:effectLst/>
                          <a:latin typeface="Garamond (Body)"/>
                        </a:rPr>
                        <a:t>30 Years:</a:t>
                      </a:r>
                    </a:p>
                  </a:txBody>
                  <a:tcPr marL="9525" marR="9525" marT="9525" marB="0" anchor="ctr"/>
                </a:tc>
                <a:tc>
                  <a:txBody>
                    <a:bodyPr/>
                    <a:lstStyle/>
                    <a:p>
                      <a:pPr algn="l" fontAlgn="b"/>
                      <a:endParaRPr lang="en-US" sz="2200" b="0" i="0" u="none" strike="noStrike" dirty="0">
                        <a:solidFill>
                          <a:srgbClr val="303030"/>
                        </a:solidFill>
                        <a:effectLst/>
                        <a:latin typeface="Garamond (Body)"/>
                      </a:endParaRPr>
                    </a:p>
                  </a:txBody>
                  <a:tcPr marL="9525" marR="9525" marT="9525" marB="0" anchor="ctr"/>
                </a:tc>
                <a:tc>
                  <a:txBody>
                    <a:bodyPr/>
                    <a:lstStyle/>
                    <a:p>
                      <a:pPr algn="l" fontAlgn="b"/>
                      <a:endParaRPr lang="en-US" sz="2200" b="0" i="0" u="none" strike="noStrike" dirty="0">
                        <a:solidFill>
                          <a:srgbClr val="000000"/>
                        </a:solidFill>
                        <a:effectLst/>
                        <a:latin typeface="Garamond (Body)"/>
                      </a:endParaRPr>
                    </a:p>
                  </a:txBody>
                  <a:tcPr marL="9525" marR="9525" marT="9525" marB="0" anchor="ctr"/>
                </a:tc>
                <a:tc>
                  <a:txBody>
                    <a:bodyPr/>
                    <a:lstStyle/>
                    <a:p>
                      <a:pPr algn="l" fontAlgn="b"/>
                      <a:endParaRPr lang="en-US" sz="2200" b="0" i="0" u="none" strike="noStrike" dirty="0">
                        <a:solidFill>
                          <a:srgbClr val="000000"/>
                        </a:solidFill>
                        <a:effectLst/>
                        <a:latin typeface="Garamond (Body)"/>
                      </a:endParaRPr>
                    </a:p>
                  </a:txBody>
                  <a:tcPr marL="9525" marR="9525" marT="9525" marB="0" anchor="ctr"/>
                </a:tc>
                <a:extLst>
                  <a:ext uri="{0D108BD9-81ED-4DB2-BD59-A6C34878D82A}">
                    <a16:rowId xmlns:a16="http://schemas.microsoft.com/office/drawing/2014/main" val="3277030060"/>
                  </a:ext>
                </a:extLst>
              </a:tr>
              <a:tr h="466344">
                <a:tc>
                  <a:txBody>
                    <a:bodyPr/>
                    <a:lstStyle/>
                    <a:p>
                      <a:pPr algn="l" fontAlgn="b"/>
                      <a:r>
                        <a:rPr lang="en-US" sz="2200" b="0" i="0" u="none" strike="noStrike" dirty="0">
                          <a:solidFill>
                            <a:srgbClr val="000000"/>
                          </a:solidFill>
                          <a:effectLst/>
                          <a:latin typeface="Garamond (Body)"/>
                        </a:rPr>
                        <a:t>Hilda Boger</a:t>
                      </a:r>
                    </a:p>
                  </a:txBody>
                  <a:tcPr marL="9525" marR="9525" marT="9525" marB="0" anchor="ctr"/>
                </a:tc>
                <a:tc>
                  <a:txBody>
                    <a:bodyPr/>
                    <a:lstStyle/>
                    <a:p>
                      <a:pPr algn="l" fontAlgn="b"/>
                      <a:endParaRPr lang="en-US" sz="2200" b="0" i="0" u="none" strike="noStrike" dirty="0">
                        <a:solidFill>
                          <a:srgbClr val="303030"/>
                        </a:solidFill>
                        <a:effectLst/>
                        <a:latin typeface="Garamond (Body)"/>
                      </a:endParaRPr>
                    </a:p>
                  </a:txBody>
                  <a:tcPr marL="9525" marR="9525" marT="9525" marB="0" anchor="ctr"/>
                </a:tc>
                <a:tc>
                  <a:txBody>
                    <a:bodyPr/>
                    <a:lstStyle/>
                    <a:p>
                      <a:pPr algn="l" fontAlgn="b"/>
                      <a:endParaRPr lang="en-US" sz="2200" b="0" i="0" u="none" strike="noStrike" dirty="0">
                        <a:solidFill>
                          <a:srgbClr val="000000"/>
                        </a:solidFill>
                        <a:effectLst/>
                        <a:latin typeface="Garamond (Body)"/>
                      </a:endParaRPr>
                    </a:p>
                  </a:txBody>
                  <a:tcPr marL="9525" marR="9525" marT="9525" marB="0" anchor="ctr"/>
                </a:tc>
                <a:tc>
                  <a:txBody>
                    <a:bodyPr/>
                    <a:lstStyle/>
                    <a:p>
                      <a:pPr algn="l" fontAlgn="b"/>
                      <a:r>
                        <a:rPr lang="en-US" sz="2200" b="0" i="0" u="none" strike="noStrike" dirty="0">
                          <a:solidFill>
                            <a:srgbClr val="000000"/>
                          </a:solidFill>
                          <a:effectLst/>
                          <a:latin typeface="Garamond (Body)"/>
                        </a:rPr>
                        <a:t> </a:t>
                      </a:r>
                    </a:p>
                  </a:txBody>
                  <a:tcPr marL="9525" marR="9525" marT="9525" marB="0" anchor="ctr"/>
                </a:tc>
                <a:extLst>
                  <a:ext uri="{0D108BD9-81ED-4DB2-BD59-A6C34878D82A}">
                    <a16:rowId xmlns:a16="http://schemas.microsoft.com/office/drawing/2014/main" val="2479529980"/>
                  </a:ext>
                </a:extLst>
              </a:tr>
            </a:tbl>
          </a:graphicData>
        </a:graphic>
      </p:graphicFrame>
    </p:spTree>
    <p:extLst>
      <p:ext uri="{BB962C8B-B14F-4D97-AF65-F5344CB8AC3E}">
        <p14:creationId xmlns:p14="http://schemas.microsoft.com/office/powerpoint/2010/main" val="4092763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8159-F5F0-494D-BEB1-F42A36D4901E}"/>
              </a:ext>
            </a:extLst>
          </p:cNvPr>
          <p:cNvSpPr>
            <a:spLocks noGrp="1"/>
          </p:cNvSpPr>
          <p:nvPr>
            <p:ph type="ctrTitle"/>
          </p:nvPr>
        </p:nvSpPr>
        <p:spPr/>
        <p:txBody>
          <a:bodyPr/>
          <a:lstStyle/>
          <a:p>
            <a:r>
              <a:rPr lang="en-US" dirty="0"/>
              <a:t>Congratulations</a:t>
            </a:r>
          </a:p>
        </p:txBody>
      </p:sp>
      <p:sp>
        <p:nvSpPr>
          <p:cNvPr id="3" name="Subtitle 2">
            <a:extLst>
              <a:ext uri="{FF2B5EF4-FFF2-40B4-BE49-F238E27FC236}">
                <a16:creationId xmlns:a16="http://schemas.microsoft.com/office/drawing/2014/main" id="{B2A4D1E8-11B1-4D76-8D88-1CAC486465ED}"/>
              </a:ext>
            </a:extLst>
          </p:cNvPr>
          <p:cNvSpPr>
            <a:spLocks noGrp="1"/>
          </p:cNvSpPr>
          <p:nvPr>
            <p:ph type="subTitle" idx="1"/>
          </p:nvPr>
        </p:nvSpPr>
        <p:spPr/>
        <p:txBody>
          <a:bodyPr>
            <a:normAutofit/>
          </a:bodyPr>
          <a:lstStyle/>
          <a:p>
            <a:r>
              <a:rPr lang="en-US" sz="2400" dirty="0"/>
              <a:t>Thank you for your service!</a:t>
            </a:r>
          </a:p>
        </p:txBody>
      </p:sp>
    </p:spTree>
    <p:extLst>
      <p:ext uri="{BB962C8B-B14F-4D97-AF65-F5344CB8AC3E}">
        <p14:creationId xmlns:p14="http://schemas.microsoft.com/office/powerpoint/2010/main" val="4024823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E71E1E-6C25-4649-9C85-0FECFFD17820}"/>
              </a:ext>
            </a:extLst>
          </p:cNvPr>
          <p:cNvSpPr>
            <a:spLocks noGrp="1"/>
          </p:cNvSpPr>
          <p:nvPr>
            <p:ph type="title"/>
          </p:nvPr>
        </p:nvSpPr>
        <p:spPr>
          <a:xfrm>
            <a:off x="2015069" y="1108172"/>
            <a:ext cx="8158688" cy="848551"/>
          </a:xfrm>
        </p:spPr>
        <p:txBody>
          <a:bodyPr/>
          <a:lstStyle/>
          <a:p>
            <a:r>
              <a:rPr lang="en-US" dirty="0"/>
              <a:t>5 Years of Service</a:t>
            </a:r>
          </a:p>
        </p:txBody>
      </p:sp>
      <p:sp>
        <p:nvSpPr>
          <p:cNvPr id="5" name="Text Placeholder 4">
            <a:extLst>
              <a:ext uri="{FF2B5EF4-FFF2-40B4-BE49-F238E27FC236}">
                <a16:creationId xmlns:a16="http://schemas.microsoft.com/office/drawing/2014/main" id="{3F0FD5DE-E9F6-42EB-A0FE-124054664204}"/>
              </a:ext>
            </a:extLst>
          </p:cNvPr>
          <p:cNvSpPr>
            <a:spLocks noGrp="1"/>
          </p:cNvSpPr>
          <p:nvPr>
            <p:ph type="body" idx="1"/>
          </p:nvPr>
        </p:nvSpPr>
        <p:spPr>
          <a:xfrm>
            <a:off x="2015069" y="3674806"/>
            <a:ext cx="8158688" cy="2247441"/>
          </a:xfrm>
        </p:spPr>
        <p:txBody>
          <a:bodyPr>
            <a:noAutofit/>
          </a:bodyPr>
          <a:lstStyle/>
          <a:p>
            <a:pPr algn="just"/>
            <a:r>
              <a:rPr lang="en-US" b="1" dirty="0">
                <a:latin typeface="Garamond (Body)"/>
              </a:rPr>
              <a:t>From the following counties: </a:t>
            </a:r>
            <a:r>
              <a:rPr lang="en-US" b="0" u="none" strike="noStrike" dirty="0">
                <a:solidFill>
                  <a:srgbClr val="000000"/>
                </a:solidFill>
                <a:effectLst/>
                <a:latin typeface="Garamond (Body)"/>
              </a:rPr>
              <a:t>Baxter</a:t>
            </a:r>
            <a:r>
              <a:rPr lang="en-US" dirty="0">
                <a:latin typeface="Garamond (Body)"/>
              </a:rPr>
              <a:t>, Benton, Boone, </a:t>
            </a:r>
            <a:r>
              <a:rPr lang="en-US" b="0" u="none" strike="noStrike" dirty="0">
                <a:solidFill>
                  <a:srgbClr val="000000"/>
                </a:solidFill>
                <a:effectLst/>
                <a:latin typeface="Garamond (Body)"/>
              </a:rPr>
              <a:t>Carroll</a:t>
            </a:r>
            <a:r>
              <a:rPr lang="en-US" dirty="0">
                <a:latin typeface="Garamond (Body)"/>
              </a:rPr>
              <a:t>, Clark, Cleburne, Columbia, Craighead, Crittenden, Cross, Drew, Faulkner, Garland, Grant, </a:t>
            </a:r>
            <a:r>
              <a:rPr lang="en-US" b="0" u="none" strike="noStrike" dirty="0">
                <a:solidFill>
                  <a:srgbClr val="000000"/>
                </a:solidFill>
                <a:effectLst/>
                <a:latin typeface="Garamond (Body)"/>
              </a:rPr>
              <a:t>Greene,</a:t>
            </a:r>
            <a:r>
              <a:rPr lang="en-US" dirty="0">
                <a:latin typeface="Garamond (Body)"/>
              </a:rPr>
              <a:t> Hempstead, Hot Spring, Independence, </a:t>
            </a:r>
            <a:r>
              <a:rPr lang="en-US" b="0" u="none" strike="noStrike" dirty="0">
                <a:solidFill>
                  <a:srgbClr val="000000"/>
                </a:solidFill>
                <a:effectLst/>
                <a:latin typeface="Garamond (Body)"/>
              </a:rPr>
              <a:t>Jefferson, Madison, Marion, </a:t>
            </a:r>
            <a:r>
              <a:rPr lang="en-US" dirty="0">
                <a:latin typeface="Garamond (Body)"/>
              </a:rPr>
              <a:t>Miller (Red Dirt), Ouachita, Pope, Prairie, Pulaski, </a:t>
            </a:r>
            <a:r>
              <a:rPr lang="en-US" b="0" u="none" strike="noStrike" dirty="0">
                <a:solidFill>
                  <a:srgbClr val="000000"/>
                </a:solidFill>
                <a:effectLst/>
                <a:latin typeface="Garamond (Body)"/>
              </a:rPr>
              <a:t>River Valley, </a:t>
            </a:r>
            <a:r>
              <a:rPr lang="en-US" dirty="0">
                <a:latin typeface="Garamond (Body)"/>
              </a:rPr>
              <a:t>Saline, St. Francis, Stone, Union, Van Buren, Washington, White,</a:t>
            </a:r>
            <a:r>
              <a:rPr lang="en-US" b="0" u="none" strike="noStrike" dirty="0">
                <a:solidFill>
                  <a:srgbClr val="000000"/>
                </a:solidFill>
                <a:effectLst/>
                <a:latin typeface="Garamond (Body)"/>
              </a:rPr>
              <a:t> and Five Rivers.</a:t>
            </a:r>
            <a:endParaRPr lang="en-US" dirty="0">
              <a:latin typeface="Garamond (Body)"/>
            </a:endParaRPr>
          </a:p>
        </p:txBody>
      </p:sp>
    </p:spTree>
    <p:extLst>
      <p:ext uri="{BB962C8B-B14F-4D97-AF65-F5344CB8AC3E}">
        <p14:creationId xmlns:p14="http://schemas.microsoft.com/office/powerpoint/2010/main" val="263167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B679756-C786-4138-A225-8E9EF18DE440}"/>
              </a:ext>
            </a:extLst>
          </p:cNvPr>
          <p:cNvGraphicFramePr>
            <a:graphicFrameLocks noGrp="1"/>
          </p:cNvGraphicFramePr>
          <p:nvPr>
            <p:extLst>
              <p:ext uri="{D42A27DB-BD31-4B8C-83A1-F6EECF244321}">
                <p14:modId xmlns:p14="http://schemas.microsoft.com/office/powerpoint/2010/main" val="1594950383"/>
              </p:ext>
            </p:extLst>
          </p:nvPr>
        </p:nvGraphicFramePr>
        <p:xfrm>
          <a:off x="863337" y="347949"/>
          <a:ext cx="10604664" cy="6109663"/>
        </p:xfrm>
        <a:graphic>
          <a:graphicData uri="http://schemas.openxmlformats.org/drawingml/2006/table">
            <a:tbl>
              <a:tblPr>
                <a:tableStyleId>{5C22544A-7EE6-4342-B048-85BDC9FD1C3A}</a:tableStyleId>
              </a:tblPr>
              <a:tblGrid>
                <a:gridCol w="2651166">
                  <a:extLst>
                    <a:ext uri="{9D8B030D-6E8A-4147-A177-3AD203B41FA5}">
                      <a16:colId xmlns:a16="http://schemas.microsoft.com/office/drawing/2014/main" val="4064137656"/>
                    </a:ext>
                  </a:extLst>
                </a:gridCol>
                <a:gridCol w="2651166">
                  <a:extLst>
                    <a:ext uri="{9D8B030D-6E8A-4147-A177-3AD203B41FA5}">
                      <a16:colId xmlns:a16="http://schemas.microsoft.com/office/drawing/2014/main" val="4278595276"/>
                    </a:ext>
                  </a:extLst>
                </a:gridCol>
                <a:gridCol w="2651166">
                  <a:extLst>
                    <a:ext uri="{9D8B030D-6E8A-4147-A177-3AD203B41FA5}">
                      <a16:colId xmlns:a16="http://schemas.microsoft.com/office/drawing/2014/main" val="1411258690"/>
                    </a:ext>
                  </a:extLst>
                </a:gridCol>
                <a:gridCol w="2651166">
                  <a:extLst>
                    <a:ext uri="{9D8B030D-6E8A-4147-A177-3AD203B41FA5}">
                      <a16:colId xmlns:a16="http://schemas.microsoft.com/office/drawing/2014/main" val="3470903207"/>
                    </a:ext>
                  </a:extLst>
                </a:gridCol>
              </a:tblGrid>
              <a:tr h="484189">
                <a:tc>
                  <a:txBody>
                    <a:bodyPr/>
                    <a:lstStyle/>
                    <a:p>
                      <a:pPr algn="l" fontAlgn="ctr"/>
                      <a:r>
                        <a:rPr lang="en-US" sz="2200" b="0" i="0" u="none" strike="noStrike" dirty="0">
                          <a:solidFill>
                            <a:schemeClr val="tx1"/>
                          </a:solidFill>
                          <a:effectLst/>
                          <a:latin typeface="Garamond (Body)"/>
                        </a:rPr>
                        <a:t>Jennifer Baker</a:t>
                      </a:r>
                    </a:p>
                  </a:txBody>
                  <a:tcPr marL="9525" marR="9525" marT="9525" marB="0" anchor="ctr"/>
                </a:tc>
                <a:tc>
                  <a:txBody>
                    <a:bodyPr/>
                    <a:lstStyle/>
                    <a:p>
                      <a:pPr algn="l" fontAlgn="ctr"/>
                      <a:r>
                        <a:rPr lang="en-US" sz="2200" b="0" i="0" u="none" strike="noStrike" dirty="0">
                          <a:solidFill>
                            <a:schemeClr val="tx1"/>
                          </a:solidFill>
                          <a:effectLst/>
                          <a:latin typeface="Garamond (Body)"/>
                        </a:rPr>
                        <a:t>Brenda Parks</a:t>
                      </a:r>
                    </a:p>
                  </a:txBody>
                  <a:tcPr marL="9525" marR="9525" marT="9525" marB="0" anchor="ctr"/>
                </a:tc>
                <a:tc>
                  <a:txBody>
                    <a:bodyPr/>
                    <a:lstStyle/>
                    <a:p>
                      <a:pPr algn="l" fontAlgn="ctr"/>
                      <a:r>
                        <a:rPr lang="en-US" sz="2200" b="0" i="0" u="none" strike="noStrike" dirty="0">
                          <a:solidFill>
                            <a:schemeClr val="tx1"/>
                          </a:solidFill>
                          <a:effectLst/>
                          <a:latin typeface="Garamond (Body)"/>
                        </a:rPr>
                        <a:t>Joy </a:t>
                      </a:r>
                      <a:r>
                        <a:rPr lang="en-US" sz="2200" b="0" i="0" u="none" strike="noStrike" dirty="0" err="1">
                          <a:solidFill>
                            <a:schemeClr val="tx1"/>
                          </a:solidFill>
                          <a:effectLst/>
                          <a:latin typeface="Garamond (Body)"/>
                        </a:rPr>
                        <a:t>Grimmett</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 Annette Stacy</a:t>
                      </a:r>
                    </a:p>
                  </a:txBody>
                  <a:tcPr marL="9525" marR="9525" marT="9525" marB="0" anchor="ctr"/>
                </a:tc>
                <a:extLst>
                  <a:ext uri="{0D108BD9-81ED-4DB2-BD59-A6C34878D82A}">
                    <a16:rowId xmlns:a16="http://schemas.microsoft.com/office/drawing/2014/main" val="3719286351"/>
                  </a:ext>
                </a:extLst>
              </a:tr>
              <a:tr h="484189">
                <a:tc>
                  <a:txBody>
                    <a:bodyPr/>
                    <a:lstStyle/>
                    <a:p>
                      <a:pPr algn="l" fontAlgn="ctr"/>
                      <a:r>
                        <a:rPr lang="en-US" sz="2200" b="0" i="0" u="none" strike="noStrike" dirty="0">
                          <a:solidFill>
                            <a:schemeClr val="tx1"/>
                          </a:solidFill>
                          <a:effectLst/>
                          <a:latin typeface="Garamond (Body)"/>
                        </a:rPr>
                        <a:t>Debra </a:t>
                      </a:r>
                      <a:r>
                        <a:rPr lang="en-US" sz="2200" b="0" i="0" u="none" strike="noStrike" dirty="0" err="1">
                          <a:solidFill>
                            <a:schemeClr val="tx1"/>
                          </a:solidFill>
                          <a:effectLst/>
                          <a:latin typeface="Garamond (Body)"/>
                        </a:rPr>
                        <a:t>Legner</a:t>
                      </a:r>
                      <a:endParaRPr lang="en-US" sz="2200" b="0" i="0" u="none" strike="noStrike" dirty="0">
                        <a:solidFill>
                          <a:schemeClr val="tx1"/>
                        </a:solidFill>
                        <a:effectLst/>
                        <a:latin typeface="Garamond (Body)"/>
                      </a:endParaRPr>
                    </a:p>
                  </a:txBody>
                  <a:tcPr marL="9525" marR="9525" marT="9525" marB="0" anchor="ctr"/>
                </a:tc>
                <a:tc>
                  <a:txBody>
                    <a:bodyPr/>
                    <a:lstStyle/>
                    <a:p>
                      <a:pPr algn="l" fontAlgn="ctr"/>
                      <a:r>
                        <a:rPr lang="en-US" sz="2200" b="0" i="0" u="none" strike="noStrike" dirty="0">
                          <a:solidFill>
                            <a:schemeClr val="tx1"/>
                          </a:solidFill>
                          <a:effectLst/>
                          <a:latin typeface="Garamond (Body)"/>
                        </a:rPr>
                        <a:t>Gail </a:t>
                      </a:r>
                      <a:r>
                        <a:rPr lang="en-US" sz="2200" b="0" i="0" u="none" strike="noStrike" dirty="0" err="1">
                          <a:solidFill>
                            <a:schemeClr val="tx1"/>
                          </a:solidFill>
                          <a:effectLst/>
                          <a:latin typeface="Garamond (Body)"/>
                        </a:rPr>
                        <a:t>Wetzler</a:t>
                      </a:r>
                      <a:endParaRPr lang="en-US" sz="2200" b="0" i="0" u="none" strike="noStrike" dirty="0">
                        <a:solidFill>
                          <a:schemeClr val="tx1"/>
                        </a:solidFill>
                        <a:effectLst/>
                        <a:latin typeface="Garamond (Body)"/>
                      </a:endParaRPr>
                    </a:p>
                  </a:txBody>
                  <a:tcPr marL="9525" marR="9525" marT="9525" marB="0" anchor="ctr"/>
                </a:tc>
                <a:tc>
                  <a:txBody>
                    <a:bodyPr/>
                    <a:lstStyle/>
                    <a:p>
                      <a:pPr algn="l" fontAlgn="ctr"/>
                      <a:r>
                        <a:rPr lang="en-US" sz="2200" b="0" i="0" u="none" strike="noStrike" dirty="0">
                          <a:solidFill>
                            <a:schemeClr val="tx1"/>
                          </a:solidFill>
                          <a:effectLst/>
                          <a:latin typeface="Garamond (Body)"/>
                        </a:rPr>
                        <a:t>Billie Rowe</a:t>
                      </a:r>
                    </a:p>
                  </a:txBody>
                  <a:tcPr marL="9525" marR="9525" marT="9525" marB="0" anchor="ctr"/>
                </a:tc>
                <a:tc>
                  <a:txBody>
                    <a:bodyPr/>
                    <a:lstStyle/>
                    <a:p>
                      <a:pPr algn="l" fontAlgn="b"/>
                      <a:r>
                        <a:rPr lang="en-US" sz="2200" b="0" i="0" u="none" strike="noStrike">
                          <a:solidFill>
                            <a:schemeClr val="tx1"/>
                          </a:solidFill>
                          <a:effectLst/>
                          <a:latin typeface="Garamond (Body)"/>
                        </a:rPr>
                        <a:t>Barbie Johnson            </a:t>
                      </a:r>
                    </a:p>
                  </a:txBody>
                  <a:tcPr marL="9525" marR="9525" marT="9525" marB="0" anchor="ctr"/>
                </a:tc>
                <a:extLst>
                  <a:ext uri="{0D108BD9-81ED-4DB2-BD59-A6C34878D82A}">
                    <a16:rowId xmlns:a16="http://schemas.microsoft.com/office/drawing/2014/main" val="612051189"/>
                  </a:ext>
                </a:extLst>
              </a:tr>
              <a:tr h="484189">
                <a:tc>
                  <a:txBody>
                    <a:bodyPr/>
                    <a:lstStyle/>
                    <a:p>
                      <a:pPr algn="l" fontAlgn="ctr"/>
                      <a:r>
                        <a:rPr lang="en-US" sz="2200" b="0" i="0" u="none" strike="noStrike" dirty="0">
                          <a:solidFill>
                            <a:schemeClr val="tx1"/>
                          </a:solidFill>
                          <a:effectLst/>
                          <a:latin typeface="Garamond (Body)"/>
                        </a:rPr>
                        <a:t>Toni Olden</a:t>
                      </a:r>
                    </a:p>
                  </a:txBody>
                  <a:tcPr marL="9525" marR="9525" marT="9525" marB="0" anchor="ctr"/>
                </a:tc>
                <a:tc>
                  <a:txBody>
                    <a:bodyPr/>
                    <a:lstStyle/>
                    <a:p>
                      <a:pPr algn="l" fontAlgn="ctr"/>
                      <a:r>
                        <a:rPr lang="en-US" sz="2200" b="0" i="0" u="none" strike="noStrike" dirty="0">
                          <a:solidFill>
                            <a:schemeClr val="tx1"/>
                          </a:solidFill>
                          <a:effectLst/>
                          <a:latin typeface="Garamond (Body)"/>
                        </a:rPr>
                        <a:t>Gwen Williams</a:t>
                      </a:r>
                    </a:p>
                  </a:txBody>
                  <a:tcPr marL="9525" marR="9525" marT="9525" marB="0" anchor="ctr"/>
                </a:tc>
                <a:tc>
                  <a:txBody>
                    <a:bodyPr/>
                    <a:lstStyle/>
                    <a:p>
                      <a:pPr algn="l" fontAlgn="ctr"/>
                      <a:r>
                        <a:rPr lang="en-US" sz="2200" b="0" i="0" u="none" strike="noStrike">
                          <a:solidFill>
                            <a:schemeClr val="tx1"/>
                          </a:solidFill>
                          <a:effectLst/>
                          <a:latin typeface="Garamond (Body)"/>
                        </a:rPr>
                        <a:t>Martha Edmundson</a:t>
                      </a:r>
                    </a:p>
                  </a:txBody>
                  <a:tcPr marL="9525" marR="9525" marT="9525" marB="0" anchor="ctr"/>
                </a:tc>
                <a:tc>
                  <a:txBody>
                    <a:bodyPr/>
                    <a:lstStyle/>
                    <a:p>
                      <a:pPr algn="l" fontAlgn="b"/>
                      <a:r>
                        <a:rPr lang="en-US" sz="2200" b="0" i="0" u="none" strike="noStrike">
                          <a:solidFill>
                            <a:schemeClr val="tx1"/>
                          </a:solidFill>
                          <a:effectLst/>
                          <a:latin typeface="Garamond (Body)"/>
                        </a:rPr>
                        <a:t>Becke Williams            </a:t>
                      </a:r>
                    </a:p>
                  </a:txBody>
                  <a:tcPr marL="9525" marR="9525" marT="9525" marB="0" anchor="ctr"/>
                </a:tc>
                <a:extLst>
                  <a:ext uri="{0D108BD9-81ED-4DB2-BD59-A6C34878D82A}">
                    <a16:rowId xmlns:a16="http://schemas.microsoft.com/office/drawing/2014/main" val="1213702024"/>
                  </a:ext>
                </a:extLst>
              </a:tr>
              <a:tr h="484189">
                <a:tc>
                  <a:txBody>
                    <a:bodyPr/>
                    <a:lstStyle/>
                    <a:p>
                      <a:pPr algn="l" fontAlgn="ctr"/>
                      <a:r>
                        <a:rPr lang="en-US" sz="2200" b="0" i="0" u="none" strike="noStrike" dirty="0">
                          <a:solidFill>
                            <a:schemeClr val="tx1"/>
                          </a:solidFill>
                          <a:effectLst/>
                          <a:latin typeface="Garamond (Body)"/>
                        </a:rPr>
                        <a:t>Jonathan Smith</a:t>
                      </a:r>
                    </a:p>
                  </a:txBody>
                  <a:tcPr marL="9525" marR="9525" marT="9525" marB="0" anchor="ctr"/>
                </a:tc>
                <a:tc>
                  <a:txBody>
                    <a:bodyPr/>
                    <a:lstStyle/>
                    <a:p>
                      <a:pPr algn="l" fontAlgn="b"/>
                      <a:r>
                        <a:rPr lang="en-US" sz="2200" b="0" i="0" u="none" strike="noStrike" dirty="0">
                          <a:solidFill>
                            <a:schemeClr val="tx1"/>
                          </a:solidFill>
                          <a:effectLst/>
                          <a:latin typeface="Garamond (Body)"/>
                        </a:rPr>
                        <a:t>Carol Freeman</a:t>
                      </a:r>
                    </a:p>
                  </a:txBody>
                  <a:tcPr marL="9525" marR="9525" marT="9525" marB="0" anchor="ctr"/>
                </a:tc>
                <a:tc>
                  <a:txBody>
                    <a:bodyPr/>
                    <a:lstStyle/>
                    <a:p>
                      <a:pPr algn="l" fontAlgn="ctr"/>
                      <a:r>
                        <a:rPr lang="en-US" sz="2200" b="0" i="0" u="none" strike="noStrike" dirty="0">
                          <a:solidFill>
                            <a:schemeClr val="tx1"/>
                          </a:solidFill>
                          <a:effectLst/>
                          <a:latin typeface="Garamond (Body)"/>
                        </a:rPr>
                        <a:t>Joseph House</a:t>
                      </a:r>
                    </a:p>
                  </a:txBody>
                  <a:tcPr marL="9525" marR="9525" marT="9525" marB="0" anchor="ctr"/>
                </a:tc>
                <a:tc>
                  <a:txBody>
                    <a:bodyPr/>
                    <a:lstStyle/>
                    <a:p>
                      <a:pPr algn="l" fontAlgn="b"/>
                      <a:r>
                        <a:rPr lang="en-US" sz="2200" b="0" i="0" u="none" strike="noStrike">
                          <a:solidFill>
                            <a:schemeClr val="tx1"/>
                          </a:solidFill>
                          <a:effectLst/>
                          <a:latin typeface="Garamond (Body)"/>
                        </a:rPr>
                        <a:t>Joy Holley                    </a:t>
                      </a:r>
                    </a:p>
                  </a:txBody>
                  <a:tcPr marL="9525" marR="9525" marT="9525" marB="0" anchor="ctr"/>
                </a:tc>
                <a:extLst>
                  <a:ext uri="{0D108BD9-81ED-4DB2-BD59-A6C34878D82A}">
                    <a16:rowId xmlns:a16="http://schemas.microsoft.com/office/drawing/2014/main" val="1327135097"/>
                  </a:ext>
                </a:extLst>
              </a:tr>
              <a:tr h="484189">
                <a:tc>
                  <a:txBody>
                    <a:bodyPr/>
                    <a:lstStyle/>
                    <a:p>
                      <a:pPr algn="l" fontAlgn="ctr"/>
                      <a:r>
                        <a:rPr lang="en-US" sz="2200" b="0" i="0" u="none" strike="noStrike" dirty="0">
                          <a:solidFill>
                            <a:schemeClr val="tx1"/>
                          </a:solidFill>
                          <a:effectLst/>
                          <a:latin typeface="Garamond (Body)"/>
                        </a:rPr>
                        <a:t>Mary Smith</a:t>
                      </a:r>
                    </a:p>
                  </a:txBody>
                  <a:tcPr marL="9525" marR="9525" marT="9525" marB="0" anchor="ctr"/>
                </a:tc>
                <a:tc>
                  <a:txBody>
                    <a:bodyPr/>
                    <a:lstStyle/>
                    <a:p>
                      <a:pPr algn="l" fontAlgn="ctr"/>
                      <a:r>
                        <a:rPr lang="en-US" sz="2200" b="0" i="0" u="none" strike="noStrike" dirty="0">
                          <a:solidFill>
                            <a:schemeClr val="tx1"/>
                          </a:solidFill>
                          <a:effectLst/>
                          <a:latin typeface="Garamond (Body)"/>
                        </a:rPr>
                        <a:t>Jennifer Boardman</a:t>
                      </a:r>
                    </a:p>
                  </a:txBody>
                  <a:tcPr marL="9525" marR="9525" marT="9525" marB="0" anchor="ctr"/>
                </a:tc>
                <a:tc>
                  <a:txBody>
                    <a:bodyPr/>
                    <a:lstStyle/>
                    <a:p>
                      <a:pPr algn="l" fontAlgn="ctr"/>
                      <a:r>
                        <a:rPr lang="en-US" sz="2200" b="0" i="0" u="none" strike="noStrike" dirty="0">
                          <a:solidFill>
                            <a:schemeClr val="tx1"/>
                          </a:solidFill>
                          <a:effectLst/>
                          <a:latin typeface="Garamond (Body)"/>
                        </a:rPr>
                        <a:t>Karen Lynch</a:t>
                      </a:r>
                    </a:p>
                  </a:txBody>
                  <a:tcPr marL="9525" marR="9525" marT="9525" marB="0" anchor="ctr"/>
                </a:tc>
                <a:tc>
                  <a:txBody>
                    <a:bodyPr/>
                    <a:lstStyle/>
                    <a:p>
                      <a:pPr algn="l" fontAlgn="b"/>
                      <a:r>
                        <a:rPr lang="en-US" sz="2200" b="0" i="0" u="none" strike="noStrike">
                          <a:solidFill>
                            <a:schemeClr val="tx1"/>
                          </a:solidFill>
                          <a:effectLst/>
                          <a:latin typeface="Garamond (Body)"/>
                        </a:rPr>
                        <a:t>Melissa Benefield         </a:t>
                      </a:r>
                    </a:p>
                  </a:txBody>
                  <a:tcPr marL="9525" marR="9525" marT="9525" marB="0" anchor="ctr"/>
                </a:tc>
                <a:extLst>
                  <a:ext uri="{0D108BD9-81ED-4DB2-BD59-A6C34878D82A}">
                    <a16:rowId xmlns:a16="http://schemas.microsoft.com/office/drawing/2014/main" val="2740959630"/>
                  </a:ext>
                </a:extLst>
              </a:tr>
              <a:tr h="484189">
                <a:tc>
                  <a:txBody>
                    <a:bodyPr/>
                    <a:lstStyle/>
                    <a:p>
                      <a:pPr algn="l" fontAlgn="ctr"/>
                      <a:r>
                        <a:rPr lang="en-US" sz="2200" b="0" i="0" u="none" strike="noStrike" dirty="0">
                          <a:solidFill>
                            <a:schemeClr val="tx1"/>
                          </a:solidFill>
                          <a:effectLst/>
                          <a:latin typeface="Garamond (Body)"/>
                        </a:rPr>
                        <a:t>Valerie </a:t>
                      </a:r>
                      <a:r>
                        <a:rPr lang="en-US" sz="2200" b="0" i="0" u="none" strike="noStrike" dirty="0" err="1">
                          <a:solidFill>
                            <a:schemeClr val="tx1"/>
                          </a:solidFill>
                          <a:effectLst/>
                          <a:latin typeface="Garamond (Body)"/>
                        </a:rPr>
                        <a:t>VanZuiden</a:t>
                      </a:r>
                      <a:endParaRPr lang="en-US" sz="2200" b="0" i="0" u="none" strike="noStrike" dirty="0">
                        <a:solidFill>
                          <a:schemeClr val="tx1"/>
                        </a:solidFill>
                        <a:effectLst/>
                        <a:latin typeface="Garamond (Body)"/>
                      </a:endParaRPr>
                    </a:p>
                  </a:txBody>
                  <a:tcPr marL="9525" marR="9525" marT="9525" marB="0" anchor="ctr"/>
                </a:tc>
                <a:tc>
                  <a:txBody>
                    <a:bodyPr/>
                    <a:lstStyle/>
                    <a:p>
                      <a:pPr algn="l" fontAlgn="ctr"/>
                      <a:r>
                        <a:rPr lang="en-US" sz="2200" b="0" i="0" u="none" strike="noStrike" dirty="0">
                          <a:solidFill>
                            <a:schemeClr val="tx1"/>
                          </a:solidFill>
                          <a:effectLst/>
                          <a:latin typeface="Garamond (Body)"/>
                        </a:rPr>
                        <a:t>Jerry </a:t>
                      </a:r>
                      <a:r>
                        <a:rPr lang="en-US" sz="2200" b="0" i="0" u="none" strike="noStrike" dirty="0" err="1">
                          <a:solidFill>
                            <a:schemeClr val="tx1"/>
                          </a:solidFill>
                          <a:effectLst/>
                          <a:latin typeface="Garamond (Body)"/>
                        </a:rPr>
                        <a:t>Hembd</a:t>
                      </a:r>
                      <a:endParaRPr lang="en-US" sz="2200" b="0" i="0" u="none" strike="noStrike" dirty="0">
                        <a:solidFill>
                          <a:schemeClr val="tx1"/>
                        </a:solidFill>
                        <a:effectLst/>
                        <a:latin typeface="Garamond (Body)"/>
                      </a:endParaRPr>
                    </a:p>
                  </a:txBody>
                  <a:tcPr marL="9525" marR="9525" marT="9525" marB="0" anchor="ctr"/>
                </a:tc>
                <a:tc>
                  <a:txBody>
                    <a:bodyPr/>
                    <a:lstStyle/>
                    <a:p>
                      <a:pPr algn="l" fontAlgn="ctr"/>
                      <a:r>
                        <a:rPr lang="en-US" sz="2200" b="0" i="0" u="none" strike="noStrike" dirty="0">
                          <a:solidFill>
                            <a:schemeClr val="tx1"/>
                          </a:solidFill>
                          <a:effectLst/>
                          <a:latin typeface="Garamond (Body)"/>
                        </a:rPr>
                        <a:t>Karen Pearce</a:t>
                      </a:r>
                    </a:p>
                  </a:txBody>
                  <a:tcPr marL="9525" marR="9525" marT="9525" marB="0" anchor="ctr"/>
                </a:tc>
                <a:tc>
                  <a:txBody>
                    <a:bodyPr/>
                    <a:lstStyle/>
                    <a:p>
                      <a:pPr algn="l" fontAlgn="b"/>
                      <a:r>
                        <a:rPr lang="en-US" sz="2200" b="0" i="0" u="none" strike="noStrike">
                          <a:solidFill>
                            <a:schemeClr val="tx1"/>
                          </a:solidFill>
                          <a:effectLst/>
                          <a:latin typeface="Garamond (Body)"/>
                        </a:rPr>
                        <a:t> Jack Adams</a:t>
                      </a:r>
                    </a:p>
                  </a:txBody>
                  <a:tcPr marL="9525" marR="9525" marT="9525" marB="0" anchor="ctr"/>
                </a:tc>
                <a:extLst>
                  <a:ext uri="{0D108BD9-81ED-4DB2-BD59-A6C34878D82A}">
                    <a16:rowId xmlns:a16="http://schemas.microsoft.com/office/drawing/2014/main" val="1754652698"/>
                  </a:ext>
                </a:extLst>
              </a:tr>
              <a:tr h="484189">
                <a:tc>
                  <a:txBody>
                    <a:bodyPr/>
                    <a:lstStyle/>
                    <a:p>
                      <a:pPr algn="l" fontAlgn="ctr"/>
                      <a:r>
                        <a:rPr lang="en-US" sz="2200" b="0" i="0" u="none" strike="noStrike">
                          <a:solidFill>
                            <a:schemeClr val="tx1"/>
                          </a:solidFill>
                          <a:effectLst/>
                          <a:latin typeface="Garamond (Body)"/>
                        </a:rPr>
                        <a:t>Angela Cope</a:t>
                      </a:r>
                    </a:p>
                  </a:txBody>
                  <a:tcPr marL="9525" marR="9525" marT="9525" marB="0" anchor="ctr"/>
                </a:tc>
                <a:tc>
                  <a:txBody>
                    <a:bodyPr/>
                    <a:lstStyle/>
                    <a:p>
                      <a:pPr algn="l" fontAlgn="ctr"/>
                      <a:r>
                        <a:rPr lang="en-US" sz="2200" b="0" i="0" u="none" strike="noStrike" dirty="0">
                          <a:solidFill>
                            <a:schemeClr val="tx1"/>
                          </a:solidFill>
                          <a:effectLst/>
                          <a:latin typeface="Garamond (Body)"/>
                        </a:rPr>
                        <a:t>Nancy Silvers</a:t>
                      </a:r>
                    </a:p>
                  </a:txBody>
                  <a:tcPr marL="9525" marR="9525" marT="9525" marB="0" anchor="ctr"/>
                </a:tc>
                <a:tc>
                  <a:txBody>
                    <a:bodyPr/>
                    <a:lstStyle/>
                    <a:p>
                      <a:pPr algn="l" fontAlgn="ctr"/>
                      <a:r>
                        <a:rPr lang="en-US" sz="2200" b="0" i="0" u="none" strike="noStrike" dirty="0">
                          <a:solidFill>
                            <a:schemeClr val="tx1"/>
                          </a:solidFill>
                          <a:effectLst/>
                          <a:latin typeface="Garamond (Body)"/>
                        </a:rPr>
                        <a:t>Sandy Puryear</a:t>
                      </a:r>
                    </a:p>
                  </a:txBody>
                  <a:tcPr marL="9525" marR="9525" marT="9525" marB="0" anchor="ctr"/>
                </a:tc>
                <a:tc>
                  <a:txBody>
                    <a:bodyPr/>
                    <a:lstStyle/>
                    <a:p>
                      <a:pPr algn="l" fontAlgn="b"/>
                      <a:r>
                        <a:rPr lang="en-US" sz="2200" b="0" i="0" u="none" strike="noStrike" dirty="0">
                          <a:solidFill>
                            <a:schemeClr val="tx1"/>
                          </a:solidFill>
                          <a:effectLst/>
                          <a:latin typeface="Garamond (Body)"/>
                        </a:rPr>
                        <a:t>Vicki Bailey</a:t>
                      </a:r>
                    </a:p>
                  </a:txBody>
                  <a:tcPr marL="9525" marR="9525" marT="9525" marB="0" anchor="ctr"/>
                </a:tc>
                <a:extLst>
                  <a:ext uri="{0D108BD9-81ED-4DB2-BD59-A6C34878D82A}">
                    <a16:rowId xmlns:a16="http://schemas.microsoft.com/office/drawing/2014/main" val="2486265224"/>
                  </a:ext>
                </a:extLst>
              </a:tr>
              <a:tr h="484189">
                <a:tc>
                  <a:txBody>
                    <a:bodyPr/>
                    <a:lstStyle/>
                    <a:p>
                      <a:pPr algn="l" fontAlgn="ctr"/>
                      <a:r>
                        <a:rPr lang="en-US" sz="2200" b="0" i="0" u="none" strike="noStrike">
                          <a:solidFill>
                            <a:schemeClr val="tx1"/>
                          </a:solidFill>
                          <a:effectLst/>
                          <a:latin typeface="Garamond (Body)"/>
                        </a:rPr>
                        <a:t>Tina Denney</a:t>
                      </a:r>
                    </a:p>
                  </a:txBody>
                  <a:tcPr marL="9525" marR="9525" marT="9525" marB="0" anchor="ctr"/>
                </a:tc>
                <a:tc>
                  <a:txBody>
                    <a:bodyPr/>
                    <a:lstStyle/>
                    <a:p>
                      <a:pPr algn="l" fontAlgn="ctr"/>
                      <a:r>
                        <a:rPr lang="en-US" sz="2200" b="0" i="0" u="none" strike="noStrike" dirty="0">
                          <a:solidFill>
                            <a:schemeClr val="tx1"/>
                          </a:solidFill>
                          <a:effectLst/>
                          <a:latin typeface="Garamond (Body)"/>
                        </a:rPr>
                        <a:t>Renee Walls</a:t>
                      </a:r>
                    </a:p>
                  </a:txBody>
                  <a:tcPr marL="9525" marR="9525" marT="9525" marB="0" anchor="ctr"/>
                </a:tc>
                <a:tc>
                  <a:txBody>
                    <a:bodyPr/>
                    <a:lstStyle/>
                    <a:p>
                      <a:pPr algn="l" fontAlgn="ctr"/>
                      <a:r>
                        <a:rPr lang="en-US" sz="2200" b="0" i="0" u="none" strike="noStrike" dirty="0">
                          <a:solidFill>
                            <a:schemeClr val="tx1"/>
                          </a:solidFill>
                          <a:effectLst/>
                          <a:latin typeface="Garamond (Body)"/>
                        </a:rPr>
                        <a:t>Joe Stainton</a:t>
                      </a:r>
                    </a:p>
                  </a:txBody>
                  <a:tcPr marL="9525" marR="9525" marT="9525" marB="0" anchor="ctr"/>
                </a:tc>
                <a:tc>
                  <a:txBody>
                    <a:bodyPr/>
                    <a:lstStyle/>
                    <a:p>
                      <a:pPr algn="l" fontAlgn="b"/>
                      <a:r>
                        <a:rPr lang="en-US" sz="2200" b="0" i="0" u="none" strike="noStrike" dirty="0">
                          <a:solidFill>
                            <a:schemeClr val="tx1"/>
                          </a:solidFill>
                          <a:effectLst/>
                          <a:latin typeface="Garamond (Body)"/>
                        </a:rPr>
                        <a:t>Ronald Chastain</a:t>
                      </a:r>
                    </a:p>
                  </a:txBody>
                  <a:tcPr marL="9525" marR="9525" marT="9525" marB="0" anchor="ctr"/>
                </a:tc>
                <a:extLst>
                  <a:ext uri="{0D108BD9-81ED-4DB2-BD59-A6C34878D82A}">
                    <a16:rowId xmlns:a16="http://schemas.microsoft.com/office/drawing/2014/main" val="1826107586"/>
                  </a:ext>
                </a:extLst>
              </a:tr>
              <a:tr h="484189">
                <a:tc>
                  <a:txBody>
                    <a:bodyPr/>
                    <a:lstStyle/>
                    <a:p>
                      <a:pPr algn="l" fontAlgn="ctr"/>
                      <a:r>
                        <a:rPr lang="en-US" sz="2200" b="0" i="0" u="none" strike="noStrike">
                          <a:solidFill>
                            <a:schemeClr val="tx1"/>
                          </a:solidFill>
                          <a:effectLst/>
                          <a:latin typeface="Garamond (Body)"/>
                        </a:rPr>
                        <a:t>Susan Glenn</a:t>
                      </a:r>
                    </a:p>
                  </a:txBody>
                  <a:tcPr marL="9525" marR="9525" marT="9525" marB="0" anchor="ctr"/>
                </a:tc>
                <a:tc>
                  <a:txBody>
                    <a:bodyPr/>
                    <a:lstStyle/>
                    <a:p>
                      <a:pPr algn="l" fontAlgn="ctr"/>
                      <a:r>
                        <a:rPr lang="en-US" sz="2200" b="0" i="0" u="none" strike="noStrike" dirty="0">
                          <a:solidFill>
                            <a:schemeClr val="tx1"/>
                          </a:solidFill>
                          <a:effectLst/>
                          <a:latin typeface="Garamond (Body)"/>
                        </a:rPr>
                        <a:t>Hattie Peterson</a:t>
                      </a:r>
                    </a:p>
                  </a:txBody>
                  <a:tcPr marL="9525" marR="9525" marT="9525" marB="0" anchor="ctr"/>
                </a:tc>
                <a:tc>
                  <a:txBody>
                    <a:bodyPr/>
                    <a:lstStyle/>
                    <a:p>
                      <a:pPr algn="l" fontAlgn="ctr"/>
                      <a:r>
                        <a:rPr lang="en-US" sz="2200" b="0" i="0" u="none" strike="noStrike" dirty="0">
                          <a:solidFill>
                            <a:schemeClr val="tx1"/>
                          </a:solidFill>
                          <a:effectLst/>
                          <a:latin typeface="Garamond (Body)"/>
                        </a:rPr>
                        <a:t>Breana Watkins</a:t>
                      </a:r>
                    </a:p>
                  </a:txBody>
                  <a:tcPr marL="9525" marR="9525" marT="9525" marB="0" anchor="ctr"/>
                </a:tc>
                <a:tc>
                  <a:txBody>
                    <a:bodyPr/>
                    <a:lstStyle/>
                    <a:p>
                      <a:pPr algn="l" fontAlgn="b"/>
                      <a:r>
                        <a:rPr lang="en-US" sz="2200" b="0" i="0" u="none" strike="noStrike" dirty="0">
                          <a:solidFill>
                            <a:schemeClr val="tx1"/>
                          </a:solidFill>
                          <a:effectLst/>
                          <a:latin typeface="Garamond (Body)"/>
                        </a:rPr>
                        <a:t>Bob Guthrie</a:t>
                      </a:r>
                    </a:p>
                  </a:txBody>
                  <a:tcPr marL="9525" marR="9525" marT="9525" marB="0" anchor="ctr"/>
                </a:tc>
                <a:extLst>
                  <a:ext uri="{0D108BD9-81ED-4DB2-BD59-A6C34878D82A}">
                    <a16:rowId xmlns:a16="http://schemas.microsoft.com/office/drawing/2014/main" val="792082623"/>
                  </a:ext>
                </a:extLst>
              </a:tr>
              <a:tr h="484189">
                <a:tc>
                  <a:txBody>
                    <a:bodyPr/>
                    <a:lstStyle/>
                    <a:p>
                      <a:pPr algn="l" fontAlgn="ctr"/>
                      <a:r>
                        <a:rPr lang="en-US" sz="2200" b="0" i="0" u="none" strike="noStrike">
                          <a:solidFill>
                            <a:schemeClr val="tx1"/>
                          </a:solidFill>
                          <a:effectLst/>
                          <a:latin typeface="Garamond (Body)"/>
                        </a:rPr>
                        <a:t>Andrea Klokow</a:t>
                      </a:r>
                    </a:p>
                  </a:txBody>
                  <a:tcPr marL="9525" marR="9525" marT="9525" marB="0" anchor="ctr"/>
                </a:tc>
                <a:tc>
                  <a:txBody>
                    <a:bodyPr/>
                    <a:lstStyle/>
                    <a:p>
                      <a:pPr algn="l" fontAlgn="ctr"/>
                      <a:r>
                        <a:rPr lang="en-US" sz="2200" b="0" i="0" u="none" strike="noStrike" dirty="0">
                          <a:solidFill>
                            <a:schemeClr val="tx1"/>
                          </a:solidFill>
                          <a:effectLst/>
                          <a:latin typeface="Garamond (Body)"/>
                        </a:rPr>
                        <a:t>Lee </a:t>
                      </a:r>
                      <a:r>
                        <a:rPr lang="en-US" sz="2200" b="0" i="0" u="none" strike="noStrike" dirty="0" err="1">
                          <a:solidFill>
                            <a:schemeClr val="tx1"/>
                          </a:solidFill>
                          <a:effectLst/>
                          <a:latin typeface="Garamond (Body)"/>
                        </a:rPr>
                        <a:t>Schellinger</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Jeff Tacker</a:t>
                      </a:r>
                    </a:p>
                  </a:txBody>
                  <a:tcPr marL="9525" marR="9525" marT="9525" marB="0" anchor="ctr"/>
                </a:tc>
                <a:tc>
                  <a:txBody>
                    <a:bodyPr/>
                    <a:lstStyle/>
                    <a:p>
                      <a:pPr algn="l" fontAlgn="b"/>
                      <a:r>
                        <a:rPr lang="en-US" sz="2200" b="0" i="0" u="none" strike="noStrike" dirty="0">
                          <a:solidFill>
                            <a:schemeClr val="tx1"/>
                          </a:solidFill>
                          <a:effectLst/>
                          <a:latin typeface="Garamond (Body)"/>
                        </a:rPr>
                        <a:t>Grant Harris</a:t>
                      </a:r>
                    </a:p>
                  </a:txBody>
                  <a:tcPr marL="9525" marR="9525" marT="9525" marB="0" anchor="ctr"/>
                </a:tc>
                <a:extLst>
                  <a:ext uri="{0D108BD9-81ED-4DB2-BD59-A6C34878D82A}">
                    <a16:rowId xmlns:a16="http://schemas.microsoft.com/office/drawing/2014/main" val="3277030060"/>
                  </a:ext>
                </a:extLst>
              </a:tr>
              <a:tr h="484189">
                <a:tc>
                  <a:txBody>
                    <a:bodyPr/>
                    <a:lstStyle/>
                    <a:p>
                      <a:pPr algn="l" fontAlgn="ctr"/>
                      <a:r>
                        <a:rPr lang="en-US" sz="2200" b="0" i="0" u="none" strike="noStrike" dirty="0">
                          <a:solidFill>
                            <a:schemeClr val="tx1"/>
                          </a:solidFill>
                          <a:effectLst/>
                          <a:latin typeface="Garamond (Body)"/>
                        </a:rPr>
                        <a:t>Mike </a:t>
                      </a:r>
                      <a:r>
                        <a:rPr lang="en-US" sz="2200" b="0" i="0" u="none" strike="noStrike" dirty="0" err="1">
                          <a:solidFill>
                            <a:schemeClr val="tx1"/>
                          </a:solidFill>
                          <a:effectLst/>
                          <a:latin typeface="Garamond (Body)"/>
                        </a:rPr>
                        <a:t>Massaglia</a:t>
                      </a:r>
                      <a:endParaRPr lang="en-US" sz="2200" b="0" i="0" u="none" strike="noStrike" dirty="0">
                        <a:solidFill>
                          <a:schemeClr val="tx1"/>
                        </a:solidFill>
                        <a:effectLst/>
                        <a:latin typeface="Garamond (Body)"/>
                      </a:endParaRPr>
                    </a:p>
                  </a:txBody>
                  <a:tcPr marL="9525" marR="9525" marT="9525" marB="0" anchor="ctr"/>
                </a:tc>
                <a:tc>
                  <a:txBody>
                    <a:bodyPr/>
                    <a:lstStyle/>
                    <a:p>
                      <a:pPr algn="l" fontAlgn="ctr"/>
                      <a:r>
                        <a:rPr lang="en-US" sz="2200" b="0" i="0" u="none" strike="noStrike" dirty="0">
                          <a:solidFill>
                            <a:schemeClr val="tx1"/>
                          </a:solidFill>
                          <a:effectLst/>
                          <a:latin typeface="Garamond (Body)"/>
                        </a:rPr>
                        <a:t>Kathy </a:t>
                      </a:r>
                      <a:r>
                        <a:rPr lang="en-US" sz="2200" b="0" i="0" u="none" strike="noStrike" dirty="0" err="1">
                          <a:solidFill>
                            <a:schemeClr val="tx1"/>
                          </a:solidFill>
                          <a:effectLst/>
                          <a:latin typeface="Garamond (Body)"/>
                        </a:rPr>
                        <a:t>Shurr</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Murray Johnson</a:t>
                      </a:r>
                    </a:p>
                  </a:txBody>
                  <a:tcPr marL="9525" marR="9525" marT="9525" marB="0" anchor="ctr"/>
                </a:tc>
                <a:tc>
                  <a:txBody>
                    <a:bodyPr/>
                    <a:lstStyle/>
                    <a:p>
                      <a:pPr algn="l" fontAlgn="b"/>
                      <a:r>
                        <a:rPr lang="en-US" sz="2200" b="0" i="0" u="none" strike="noStrike" dirty="0">
                          <a:solidFill>
                            <a:schemeClr val="tx1"/>
                          </a:solidFill>
                          <a:effectLst/>
                          <a:latin typeface="Garamond (Body)"/>
                        </a:rPr>
                        <a:t>Tammie Harris</a:t>
                      </a:r>
                    </a:p>
                  </a:txBody>
                  <a:tcPr marL="9525" marR="9525" marT="9525" marB="0" anchor="ctr"/>
                </a:tc>
                <a:extLst>
                  <a:ext uri="{0D108BD9-81ED-4DB2-BD59-A6C34878D82A}">
                    <a16:rowId xmlns:a16="http://schemas.microsoft.com/office/drawing/2014/main" val="2479529980"/>
                  </a:ext>
                </a:extLst>
              </a:tr>
            </a:tbl>
          </a:graphicData>
        </a:graphic>
      </p:graphicFrame>
    </p:spTree>
    <p:extLst>
      <p:ext uri="{BB962C8B-B14F-4D97-AF65-F5344CB8AC3E}">
        <p14:creationId xmlns:p14="http://schemas.microsoft.com/office/powerpoint/2010/main" val="8759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B679756-C786-4138-A225-8E9EF18DE440}"/>
              </a:ext>
            </a:extLst>
          </p:cNvPr>
          <p:cNvGraphicFramePr>
            <a:graphicFrameLocks noGrp="1"/>
          </p:cNvGraphicFramePr>
          <p:nvPr>
            <p:extLst>
              <p:ext uri="{D42A27DB-BD31-4B8C-83A1-F6EECF244321}">
                <p14:modId xmlns:p14="http://schemas.microsoft.com/office/powerpoint/2010/main" val="3979971443"/>
              </p:ext>
            </p:extLst>
          </p:nvPr>
        </p:nvGraphicFramePr>
        <p:xfrm>
          <a:off x="825335" y="692458"/>
          <a:ext cx="10609103" cy="5555570"/>
        </p:xfrm>
        <a:graphic>
          <a:graphicData uri="http://schemas.openxmlformats.org/drawingml/2006/table">
            <a:tbl>
              <a:tblPr>
                <a:tableStyleId>{5C22544A-7EE6-4342-B048-85BDC9FD1C3A}</a:tableStyleId>
              </a:tblPr>
              <a:tblGrid>
                <a:gridCol w="2645834">
                  <a:extLst>
                    <a:ext uri="{9D8B030D-6E8A-4147-A177-3AD203B41FA5}">
                      <a16:colId xmlns:a16="http://schemas.microsoft.com/office/drawing/2014/main" val="4064137656"/>
                    </a:ext>
                  </a:extLst>
                </a:gridCol>
                <a:gridCol w="2731327">
                  <a:extLst>
                    <a:ext uri="{9D8B030D-6E8A-4147-A177-3AD203B41FA5}">
                      <a16:colId xmlns:a16="http://schemas.microsoft.com/office/drawing/2014/main" val="4278595276"/>
                    </a:ext>
                  </a:extLst>
                </a:gridCol>
                <a:gridCol w="2577519">
                  <a:extLst>
                    <a:ext uri="{9D8B030D-6E8A-4147-A177-3AD203B41FA5}">
                      <a16:colId xmlns:a16="http://schemas.microsoft.com/office/drawing/2014/main" val="1411258690"/>
                    </a:ext>
                  </a:extLst>
                </a:gridCol>
                <a:gridCol w="2654423">
                  <a:extLst>
                    <a:ext uri="{9D8B030D-6E8A-4147-A177-3AD203B41FA5}">
                      <a16:colId xmlns:a16="http://schemas.microsoft.com/office/drawing/2014/main" val="3470903207"/>
                    </a:ext>
                  </a:extLst>
                </a:gridCol>
              </a:tblGrid>
              <a:tr h="467511">
                <a:tc>
                  <a:txBody>
                    <a:bodyPr/>
                    <a:lstStyle/>
                    <a:p>
                      <a:pPr algn="l" fontAlgn="b"/>
                      <a:r>
                        <a:rPr lang="en-US" sz="2200" b="0" i="0" u="none" strike="noStrike" dirty="0">
                          <a:solidFill>
                            <a:schemeClr val="tx1"/>
                          </a:solidFill>
                          <a:effectLst/>
                          <a:latin typeface="Garamond (Body)"/>
                        </a:rPr>
                        <a:t>Zada Koen</a:t>
                      </a:r>
                    </a:p>
                  </a:txBody>
                  <a:tcPr marL="9525" marR="9525" marT="9525" marB="0" anchor="ctr"/>
                </a:tc>
                <a:tc>
                  <a:txBody>
                    <a:bodyPr/>
                    <a:lstStyle/>
                    <a:p>
                      <a:pPr algn="l" fontAlgn="b"/>
                      <a:r>
                        <a:rPr lang="en-US" sz="2200" b="0" i="0" u="none" strike="noStrike" dirty="0">
                          <a:solidFill>
                            <a:schemeClr val="tx1"/>
                          </a:solidFill>
                          <a:effectLst/>
                          <a:latin typeface="Garamond (Body)"/>
                        </a:rPr>
                        <a:t>Joel </a:t>
                      </a:r>
                      <a:r>
                        <a:rPr lang="en-US" sz="2200" b="0" i="0" u="none" strike="noStrike" dirty="0" err="1">
                          <a:solidFill>
                            <a:schemeClr val="tx1"/>
                          </a:solidFill>
                          <a:effectLst/>
                          <a:latin typeface="Garamond (Body)"/>
                        </a:rPr>
                        <a:t>Unowski</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Carolyn Spencer</a:t>
                      </a:r>
                    </a:p>
                  </a:txBody>
                  <a:tcPr marL="9525" marR="9525" marT="9525" marB="0" anchor="ctr"/>
                </a:tc>
                <a:tc>
                  <a:txBody>
                    <a:bodyPr/>
                    <a:lstStyle/>
                    <a:p>
                      <a:pPr algn="l" fontAlgn="b"/>
                      <a:r>
                        <a:rPr lang="en-US" sz="2200" b="0" i="0" u="none" strike="noStrike" dirty="0">
                          <a:solidFill>
                            <a:schemeClr val="tx1"/>
                          </a:solidFill>
                          <a:effectLst/>
                          <a:latin typeface="Garamond (Body)"/>
                        </a:rPr>
                        <a:t>Jay Knauf</a:t>
                      </a:r>
                    </a:p>
                  </a:txBody>
                  <a:tcPr marL="9525" marR="9525" marT="9525" marB="0" anchor="ctr"/>
                </a:tc>
                <a:extLst>
                  <a:ext uri="{0D108BD9-81ED-4DB2-BD59-A6C34878D82A}">
                    <a16:rowId xmlns:a16="http://schemas.microsoft.com/office/drawing/2014/main" val="3719286351"/>
                  </a:ext>
                </a:extLst>
              </a:tr>
              <a:tr h="467511">
                <a:tc>
                  <a:txBody>
                    <a:bodyPr/>
                    <a:lstStyle/>
                    <a:p>
                      <a:pPr algn="l" fontAlgn="b"/>
                      <a:r>
                        <a:rPr lang="en-US" sz="2200" b="0" i="0" u="none" strike="noStrike">
                          <a:solidFill>
                            <a:schemeClr val="tx1"/>
                          </a:solidFill>
                          <a:effectLst/>
                          <a:latin typeface="Garamond (Body)"/>
                        </a:rPr>
                        <a:t>Leslie Nunley</a:t>
                      </a:r>
                    </a:p>
                  </a:txBody>
                  <a:tcPr marL="9525" marR="9525" marT="9525" marB="0" anchor="ctr"/>
                </a:tc>
                <a:tc>
                  <a:txBody>
                    <a:bodyPr/>
                    <a:lstStyle/>
                    <a:p>
                      <a:pPr algn="l" fontAlgn="b"/>
                      <a:r>
                        <a:rPr lang="en-US" sz="2200" b="0" i="0" u="none" strike="noStrike" dirty="0">
                          <a:solidFill>
                            <a:schemeClr val="tx1"/>
                          </a:solidFill>
                          <a:effectLst/>
                          <a:latin typeface="Garamond (Body)"/>
                        </a:rPr>
                        <a:t>Toby Hamilton</a:t>
                      </a:r>
                    </a:p>
                  </a:txBody>
                  <a:tcPr marL="9525" marR="9525" marT="9525" marB="0" anchor="ctr"/>
                </a:tc>
                <a:tc>
                  <a:txBody>
                    <a:bodyPr/>
                    <a:lstStyle/>
                    <a:p>
                      <a:pPr algn="l" fontAlgn="b"/>
                      <a:r>
                        <a:rPr lang="en-US" sz="2200" b="0" i="0" u="none" strike="noStrike" dirty="0">
                          <a:solidFill>
                            <a:schemeClr val="tx1"/>
                          </a:solidFill>
                          <a:effectLst/>
                          <a:latin typeface="Garamond (Body)"/>
                        </a:rPr>
                        <a:t>Brenda Bridwell </a:t>
                      </a:r>
                    </a:p>
                  </a:txBody>
                  <a:tcPr marL="9525" marR="9525" marT="9525" marB="0" anchor="ctr"/>
                </a:tc>
                <a:tc>
                  <a:txBody>
                    <a:bodyPr/>
                    <a:lstStyle/>
                    <a:p>
                      <a:pPr algn="l" fontAlgn="b"/>
                      <a:r>
                        <a:rPr lang="en-US" sz="2200" b="0" i="0" u="none" strike="noStrike" dirty="0">
                          <a:solidFill>
                            <a:schemeClr val="tx1"/>
                          </a:solidFill>
                          <a:effectLst/>
                          <a:latin typeface="Garamond (Body)"/>
                        </a:rPr>
                        <a:t>Jim MacLean</a:t>
                      </a:r>
                    </a:p>
                  </a:txBody>
                  <a:tcPr marL="9525" marR="9525" marT="9525" marB="0" anchor="ctr"/>
                </a:tc>
                <a:extLst>
                  <a:ext uri="{0D108BD9-81ED-4DB2-BD59-A6C34878D82A}">
                    <a16:rowId xmlns:a16="http://schemas.microsoft.com/office/drawing/2014/main" val="612051189"/>
                  </a:ext>
                </a:extLst>
              </a:tr>
              <a:tr h="467511">
                <a:tc>
                  <a:txBody>
                    <a:bodyPr/>
                    <a:lstStyle/>
                    <a:p>
                      <a:pPr algn="l" fontAlgn="b"/>
                      <a:r>
                        <a:rPr lang="en-US" sz="2200" b="0" i="0" u="none" strike="noStrike">
                          <a:solidFill>
                            <a:schemeClr val="tx1"/>
                          </a:solidFill>
                          <a:effectLst/>
                          <a:latin typeface="Garamond (Body)"/>
                        </a:rPr>
                        <a:t>Brenda Turner</a:t>
                      </a:r>
                    </a:p>
                  </a:txBody>
                  <a:tcPr marL="9525" marR="9525" marT="9525" marB="0" anchor="ctr"/>
                </a:tc>
                <a:tc>
                  <a:txBody>
                    <a:bodyPr/>
                    <a:lstStyle/>
                    <a:p>
                      <a:pPr algn="l" fontAlgn="b"/>
                      <a:r>
                        <a:rPr lang="en-US" sz="2200" b="0" i="0" u="none" strike="noStrike" dirty="0">
                          <a:solidFill>
                            <a:schemeClr val="tx1"/>
                          </a:solidFill>
                          <a:effectLst/>
                          <a:latin typeface="Garamond (Body)"/>
                        </a:rPr>
                        <a:t>Charlie Brooks</a:t>
                      </a:r>
                    </a:p>
                  </a:txBody>
                  <a:tcPr marL="9525" marR="9525" marT="9525" marB="0" anchor="ctr"/>
                </a:tc>
                <a:tc>
                  <a:txBody>
                    <a:bodyPr/>
                    <a:lstStyle/>
                    <a:p>
                      <a:pPr algn="l" fontAlgn="b"/>
                      <a:r>
                        <a:rPr lang="en-US" sz="2200" b="0" i="0" u="none" strike="noStrike">
                          <a:solidFill>
                            <a:schemeClr val="tx1"/>
                          </a:solidFill>
                          <a:effectLst/>
                          <a:latin typeface="Garamond (Body)"/>
                        </a:rPr>
                        <a:t>Gail McClure </a:t>
                      </a:r>
                    </a:p>
                  </a:txBody>
                  <a:tcPr marL="9525" marR="9525" marT="9525" marB="0" anchor="ctr"/>
                </a:tc>
                <a:tc>
                  <a:txBody>
                    <a:bodyPr/>
                    <a:lstStyle/>
                    <a:p>
                      <a:pPr algn="l" fontAlgn="b"/>
                      <a:r>
                        <a:rPr lang="en-US" sz="2200" b="0" i="0" u="none" strike="noStrike" dirty="0">
                          <a:solidFill>
                            <a:schemeClr val="tx1"/>
                          </a:solidFill>
                          <a:effectLst/>
                          <a:latin typeface="Garamond (Body)"/>
                        </a:rPr>
                        <a:t>Linda MacLean</a:t>
                      </a:r>
                    </a:p>
                  </a:txBody>
                  <a:tcPr marL="9525" marR="9525" marT="9525" marB="0" anchor="ctr"/>
                </a:tc>
                <a:extLst>
                  <a:ext uri="{0D108BD9-81ED-4DB2-BD59-A6C34878D82A}">
                    <a16:rowId xmlns:a16="http://schemas.microsoft.com/office/drawing/2014/main" val="1213702024"/>
                  </a:ext>
                </a:extLst>
              </a:tr>
              <a:tr h="467511">
                <a:tc>
                  <a:txBody>
                    <a:bodyPr/>
                    <a:lstStyle/>
                    <a:p>
                      <a:pPr algn="l" fontAlgn="b"/>
                      <a:r>
                        <a:rPr lang="en-US" sz="2200" b="0" i="0" u="none" strike="noStrike" dirty="0">
                          <a:solidFill>
                            <a:schemeClr val="tx1"/>
                          </a:solidFill>
                          <a:effectLst/>
                          <a:latin typeface="Garamond (Body)"/>
                        </a:rPr>
                        <a:t>Barbie Wood</a:t>
                      </a:r>
                    </a:p>
                  </a:txBody>
                  <a:tcPr marL="9525" marR="9525" marT="9525" marB="0" anchor="ctr"/>
                </a:tc>
                <a:tc>
                  <a:txBody>
                    <a:bodyPr/>
                    <a:lstStyle/>
                    <a:p>
                      <a:pPr algn="l" fontAlgn="b"/>
                      <a:r>
                        <a:rPr lang="en-US" sz="2200" b="0" i="0" u="none" strike="noStrike" dirty="0">
                          <a:solidFill>
                            <a:schemeClr val="tx1"/>
                          </a:solidFill>
                          <a:effectLst/>
                          <a:latin typeface="Garamond (Body)"/>
                        </a:rPr>
                        <a:t>Tab </a:t>
                      </a:r>
                      <a:r>
                        <a:rPr lang="en-US" sz="2200" b="0" i="0" u="none" strike="noStrike" dirty="0" err="1">
                          <a:solidFill>
                            <a:schemeClr val="tx1"/>
                          </a:solidFill>
                          <a:effectLst/>
                          <a:latin typeface="Garamond (Body)"/>
                        </a:rPr>
                        <a:t>Barner</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Kim Shaffer </a:t>
                      </a:r>
                    </a:p>
                  </a:txBody>
                  <a:tcPr marL="9525" marR="9525" marT="9525" marB="0" anchor="ctr"/>
                </a:tc>
                <a:tc>
                  <a:txBody>
                    <a:bodyPr/>
                    <a:lstStyle/>
                    <a:p>
                      <a:pPr algn="l" fontAlgn="b"/>
                      <a:r>
                        <a:rPr lang="en-US" sz="2200" b="0" i="0" u="none" strike="noStrike" dirty="0">
                          <a:solidFill>
                            <a:schemeClr val="tx1"/>
                          </a:solidFill>
                          <a:effectLst/>
                          <a:latin typeface="Garamond (Body)"/>
                        </a:rPr>
                        <a:t>Pam Eastridge</a:t>
                      </a:r>
                    </a:p>
                  </a:txBody>
                  <a:tcPr marL="9525" marR="9525" marT="9525" marB="0" anchor="ctr"/>
                </a:tc>
                <a:extLst>
                  <a:ext uri="{0D108BD9-81ED-4DB2-BD59-A6C34878D82A}">
                    <a16:rowId xmlns:a16="http://schemas.microsoft.com/office/drawing/2014/main" val="1327135097"/>
                  </a:ext>
                </a:extLst>
              </a:tr>
              <a:tr h="467511">
                <a:tc>
                  <a:txBody>
                    <a:bodyPr/>
                    <a:lstStyle/>
                    <a:p>
                      <a:pPr algn="l" fontAlgn="b"/>
                      <a:r>
                        <a:rPr lang="en-US" sz="2200" b="0" i="0" u="none" strike="noStrike">
                          <a:solidFill>
                            <a:schemeClr val="tx1"/>
                          </a:solidFill>
                          <a:effectLst/>
                          <a:latin typeface="Garamond (Body)"/>
                        </a:rPr>
                        <a:t>John Eberhardt </a:t>
                      </a:r>
                    </a:p>
                  </a:txBody>
                  <a:tcPr marL="9525" marR="9525" marT="9525" marB="0" anchor="ctr"/>
                </a:tc>
                <a:tc>
                  <a:txBody>
                    <a:bodyPr/>
                    <a:lstStyle/>
                    <a:p>
                      <a:pPr algn="l" fontAlgn="b"/>
                      <a:r>
                        <a:rPr lang="en-US" sz="2200" b="0" i="0" u="none" strike="noStrike" dirty="0">
                          <a:solidFill>
                            <a:schemeClr val="tx1"/>
                          </a:solidFill>
                          <a:effectLst/>
                          <a:latin typeface="Garamond (Body)"/>
                        </a:rPr>
                        <a:t>Hannah Allen </a:t>
                      </a:r>
                    </a:p>
                  </a:txBody>
                  <a:tcPr marL="9525" marR="9525" marT="9525" marB="0" anchor="ctr"/>
                </a:tc>
                <a:tc>
                  <a:txBody>
                    <a:bodyPr/>
                    <a:lstStyle/>
                    <a:p>
                      <a:pPr algn="l" fontAlgn="b"/>
                      <a:r>
                        <a:rPr lang="en-US" sz="2200" b="0" i="0" u="none" strike="noStrike" dirty="0">
                          <a:solidFill>
                            <a:schemeClr val="tx1"/>
                          </a:solidFill>
                          <a:effectLst/>
                          <a:latin typeface="Garamond (Body)"/>
                        </a:rPr>
                        <a:t>Danette Smith </a:t>
                      </a:r>
                    </a:p>
                  </a:txBody>
                  <a:tcPr marL="9525" marR="9525" marT="9525" marB="0" anchor="ctr"/>
                </a:tc>
                <a:tc>
                  <a:txBody>
                    <a:bodyPr/>
                    <a:lstStyle/>
                    <a:p>
                      <a:pPr algn="l" fontAlgn="b"/>
                      <a:r>
                        <a:rPr lang="en-US" sz="2200" b="0" i="0" u="none" strike="noStrike" dirty="0">
                          <a:solidFill>
                            <a:schemeClr val="tx1"/>
                          </a:solidFill>
                          <a:effectLst/>
                          <a:latin typeface="Garamond (Body)"/>
                        </a:rPr>
                        <a:t>Mark Lickers</a:t>
                      </a:r>
                    </a:p>
                  </a:txBody>
                  <a:tcPr marL="9525" marR="9525" marT="9525" marB="0" anchor="ctr"/>
                </a:tc>
                <a:extLst>
                  <a:ext uri="{0D108BD9-81ED-4DB2-BD59-A6C34878D82A}">
                    <a16:rowId xmlns:a16="http://schemas.microsoft.com/office/drawing/2014/main" val="2740959630"/>
                  </a:ext>
                </a:extLst>
              </a:tr>
              <a:tr h="467511">
                <a:tc>
                  <a:txBody>
                    <a:bodyPr/>
                    <a:lstStyle/>
                    <a:p>
                      <a:pPr algn="l" fontAlgn="b"/>
                      <a:r>
                        <a:rPr lang="en-US" sz="2200" b="0" i="0" u="none" strike="noStrike">
                          <a:solidFill>
                            <a:schemeClr val="tx1"/>
                          </a:solidFill>
                          <a:effectLst/>
                          <a:latin typeface="Garamond (Body)"/>
                        </a:rPr>
                        <a:t>Paula Jackson</a:t>
                      </a:r>
                    </a:p>
                  </a:txBody>
                  <a:tcPr marL="9525" marR="9525" marT="9525" marB="0" anchor="ctr"/>
                </a:tc>
                <a:tc>
                  <a:txBody>
                    <a:bodyPr/>
                    <a:lstStyle/>
                    <a:p>
                      <a:pPr algn="l" fontAlgn="b"/>
                      <a:r>
                        <a:rPr lang="en-US" sz="2200" b="0" i="0" u="none" strike="noStrike" dirty="0">
                          <a:solidFill>
                            <a:schemeClr val="tx1"/>
                          </a:solidFill>
                          <a:effectLst/>
                          <a:latin typeface="Garamond (Body)"/>
                        </a:rPr>
                        <a:t>Vicki Griggs</a:t>
                      </a:r>
                    </a:p>
                  </a:txBody>
                  <a:tcPr marL="9525" marR="9525" marT="9525" marB="0" anchor="ctr"/>
                </a:tc>
                <a:tc>
                  <a:txBody>
                    <a:bodyPr/>
                    <a:lstStyle/>
                    <a:p>
                      <a:pPr algn="l" fontAlgn="b"/>
                      <a:r>
                        <a:rPr lang="en-US" sz="2200" b="0" i="0" u="none" strike="noStrike" dirty="0">
                          <a:solidFill>
                            <a:schemeClr val="tx1"/>
                          </a:solidFill>
                          <a:effectLst/>
                          <a:latin typeface="Garamond (Body)"/>
                        </a:rPr>
                        <a:t>Debra West</a:t>
                      </a:r>
                    </a:p>
                  </a:txBody>
                  <a:tcPr marL="9525" marR="9525" marT="9525" marB="0" anchor="ctr"/>
                </a:tc>
                <a:tc>
                  <a:txBody>
                    <a:bodyPr/>
                    <a:lstStyle/>
                    <a:p>
                      <a:pPr algn="l" fontAlgn="b"/>
                      <a:r>
                        <a:rPr lang="en-US" sz="2200" b="0" i="0" u="none" strike="noStrike" dirty="0">
                          <a:solidFill>
                            <a:schemeClr val="tx1"/>
                          </a:solidFill>
                          <a:effectLst/>
                          <a:latin typeface="Garamond (Body)"/>
                        </a:rPr>
                        <a:t>Peggy </a:t>
                      </a:r>
                      <a:r>
                        <a:rPr lang="en-US" sz="2200" b="0" i="0" u="none" strike="noStrike" dirty="0" err="1">
                          <a:solidFill>
                            <a:schemeClr val="tx1"/>
                          </a:solidFill>
                          <a:effectLst/>
                          <a:latin typeface="Garamond (Body)"/>
                        </a:rPr>
                        <a:t>Pentowski</a:t>
                      </a:r>
                      <a:endParaRPr lang="en-US" sz="2200" b="0" i="0" u="none" strike="noStrike" dirty="0">
                        <a:solidFill>
                          <a:schemeClr val="tx1"/>
                        </a:solidFill>
                        <a:effectLst/>
                        <a:latin typeface="Garamond (Body)"/>
                      </a:endParaRPr>
                    </a:p>
                  </a:txBody>
                  <a:tcPr marL="9525" marR="9525" marT="9525" marB="0" anchor="ctr"/>
                </a:tc>
                <a:extLst>
                  <a:ext uri="{0D108BD9-81ED-4DB2-BD59-A6C34878D82A}">
                    <a16:rowId xmlns:a16="http://schemas.microsoft.com/office/drawing/2014/main" val="1754652698"/>
                  </a:ext>
                </a:extLst>
              </a:tr>
              <a:tr h="467511">
                <a:tc>
                  <a:txBody>
                    <a:bodyPr/>
                    <a:lstStyle/>
                    <a:p>
                      <a:pPr algn="l" fontAlgn="b"/>
                      <a:r>
                        <a:rPr lang="en-US" sz="2200" b="0" i="0" u="none" strike="noStrike" dirty="0">
                          <a:solidFill>
                            <a:schemeClr val="tx1"/>
                          </a:solidFill>
                          <a:effectLst/>
                          <a:latin typeface="Garamond (Body)"/>
                        </a:rPr>
                        <a:t>Jennifer Jennings</a:t>
                      </a:r>
                    </a:p>
                  </a:txBody>
                  <a:tcPr marL="9525" marR="9525" marT="9525" marB="0" anchor="ctr"/>
                </a:tc>
                <a:tc>
                  <a:txBody>
                    <a:bodyPr/>
                    <a:lstStyle/>
                    <a:p>
                      <a:pPr algn="l" fontAlgn="b"/>
                      <a:r>
                        <a:rPr lang="en-US" sz="2200" b="0" i="0" u="none" strike="noStrike" dirty="0">
                          <a:solidFill>
                            <a:schemeClr val="tx1"/>
                          </a:solidFill>
                          <a:effectLst/>
                          <a:latin typeface="Garamond (Body)"/>
                        </a:rPr>
                        <a:t>Debbie Walters</a:t>
                      </a:r>
                    </a:p>
                  </a:txBody>
                  <a:tcPr marL="9525" marR="9525" marT="9525" marB="0" anchor="ctr"/>
                </a:tc>
                <a:tc>
                  <a:txBody>
                    <a:bodyPr/>
                    <a:lstStyle/>
                    <a:p>
                      <a:pPr algn="l" fontAlgn="b"/>
                      <a:r>
                        <a:rPr lang="en-US" sz="2200" b="0" i="0" u="none" strike="noStrike">
                          <a:solidFill>
                            <a:schemeClr val="tx1"/>
                          </a:solidFill>
                          <a:effectLst/>
                          <a:latin typeface="Garamond (Body)"/>
                        </a:rPr>
                        <a:t>Gary Gray  </a:t>
                      </a:r>
                    </a:p>
                  </a:txBody>
                  <a:tcPr marL="9525" marR="9525" marT="9525" marB="0" anchor="ctr"/>
                </a:tc>
                <a:tc>
                  <a:txBody>
                    <a:bodyPr/>
                    <a:lstStyle/>
                    <a:p>
                      <a:pPr algn="l" fontAlgn="b"/>
                      <a:r>
                        <a:rPr lang="en-US" sz="2200" b="0" i="0" u="none" strike="noStrike" dirty="0">
                          <a:solidFill>
                            <a:schemeClr val="tx1"/>
                          </a:solidFill>
                          <a:effectLst/>
                          <a:latin typeface="Garamond (Body)"/>
                        </a:rPr>
                        <a:t>Wanda Adcock</a:t>
                      </a:r>
                    </a:p>
                  </a:txBody>
                  <a:tcPr marL="9525" marR="9525" marT="9525" marB="0" anchor="ctr"/>
                </a:tc>
                <a:extLst>
                  <a:ext uri="{0D108BD9-81ED-4DB2-BD59-A6C34878D82A}">
                    <a16:rowId xmlns:a16="http://schemas.microsoft.com/office/drawing/2014/main" val="2486265224"/>
                  </a:ext>
                </a:extLst>
              </a:tr>
              <a:tr h="535944">
                <a:tc>
                  <a:txBody>
                    <a:bodyPr/>
                    <a:lstStyle/>
                    <a:p>
                      <a:pPr algn="l" fontAlgn="b"/>
                      <a:r>
                        <a:rPr lang="en-US" sz="2200" b="0" i="0" u="none" strike="noStrike">
                          <a:solidFill>
                            <a:schemeClr val="tx1"/>
                          </a:solidFill>
                          <a:effectLst/>
                          <a:latin typeface="Garamond (Body)"/>
                        </a:rPr>
                        <a:t>Ann Kendrick</a:t>
                      </a:r>
                    </a:p>
                  </a:txBody>
                  <a:tcPr marL="9525" marR="9525" marT="9525" marB="0" anchor="ctr"/>
                </a:tc>
                <a:tc>
                  <a:txBody>
                    <a:bodyPr/>
                    <a:lstStyle/>
                    <a:p>
                      <a:pPr algn="l" fontAlgn="b"/>
                      <a:r>
                        <a:rPr lang="en-US" sz="2200" b="0" i="0" u="none" strike="noStrike" dirty="0">
                          <a:solidFill>
                            <a:schemeClr val="tx1"/>
                          </a:solidFill>
                          <a:effectLst/>
                          <a:latin typeface="Garamond (Body)"/>
                        </a:rPr>
                        <a:t>Rebecca </a:t>
                      </a:r>
                      <a:r>
                        <a:rPr lang="en-US" sz="2200" b="0" i="0" u="none" strike="noStrike" dirty="0" err="1">
                          <a:solidFill>
                            <a:schemeClr val="tx1"/>
                          </a:solidFill>
                          <a:effectLst/>
                          <a:latin typeface="Garamond (Body)"/>
                        </a:rPr>
                        <a:t>Mckamie</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a:solidFill>
                            <a:schemeClr val="tx1"/>
                          </a:solidFill>
                          <a:effectLst/>
                          <a:latin typeface="Garamond (Body)"/>
                        </a:rPr>
                        <a:t>Lucille Jasper</a:t>
                      </a:r>
                    </a:p>
                  </a:txBody>
                  <a:tcPr marL="9525" marR="9525" marT="9525" marB="0" anchor="ctr"/>
                </a:tc>
                <a:tc>
                  <a:txBody>
                    <a:bodyPr/>
                    <a:lstStyle/>
                    <a:p>
                      <a:pPr algn="l" fontAlgn="b"/>
                      <a:r>
                        <a:rPr lang="en-US" sz="2200" b="0" i="0" u="none" strike="noStrike" dirty="0">
                          <a:solidFill>
                            <a:schemeClr val="tx1"/>
                          </a:solidFill>
                          <a:effectLst/>
                          <a:latin typeface="Garamond (Body)"/>
                        </a:rPr>
                        <a:t>Nicholas </a:t>
                      </a:r>
                      <a:r>
                        <a:rPr lang="en-US" sz="2200" b="0" i="0" u="none" strike="noStrike" dirty="0" err="1">
                          <a:solidFill>
                            <a:schemeClr val="tx1"/>
                          </a:solidFill>
                          <a:effectLst/>
                          <a:latin typeface="Garamond (Body)"/>
                        </a:rPr>
                        <a:t>Auck</a:t>
                      </a:r>
                      <a:endParaRPr lang="en-US" sz="2200" b="0" i="0" u="none" strike="noStrike" dirty="0">
                        <a:solidFill>
                          <a:schemeClr val="tx1"/>
                        </a:solidFill>
                        <a:effectLst/>
                        <a:latin typeface="Garamond (Body)"/>
                      </a:endParaRPr>
                    </a:p>
                  </a:txBody>
                  <a:tcPr marL="9525" marR="9525" marT="9525" marB="0" anchor="ctr"/>
                </a:tc>
                <a:extLst>
                  <a:ext uri="{0D108BD9-81ED-4DB2-BD59-A6C34878D82A}">
                    <a16:rowId xmlns:a16="http://schemas.microsoft.com/office/drawing/2014/main" val="1826107586"/>
                  </a:ext>
                </a:extLst>
              </a:tr>
              <a:tr h="467511">
                <a:tc>
                  <a:txBody>
                    <a:bodyPr/>
                    <a:lstStyle/>
                    <a:p>
                      <a:pPr algn="l" fontAlgn="b"/>
                      <a:r>
                        <a:rPr lang="en-US" sz="2200" b="0" i="0" u="none" strike="noStrike">
                          <a:solidFill>
                            <a:schemeClr val="tx1"/>
                          </a:solidFill>
                          <a:effectLst/>
                          <a:latin typeface="Garamond (Body)"/>
                        </a:rPr>
                        <a:t>Gail McClure </a:t>
                      </a:r>
                    </a:p>
                  </a:txBody>
                  <a:tcPr marL="9525" marR="9525" marT="9525" marB="0" anchor="ctr"/>
                </a:tc>
                <a:tc>
                  <a:txBody>
                    <a:bodyPr/>
                    <a:lstStyle/>
                    <a:p>
                      <a:pPr algn="l" fontAlgn="b"/>
                      <a:r>
                        <a:rPr lang="en-US" sz="2200" b="0" i="0" u="none" strike="noStrike">
                          <a:solidFill>
                            <a:schemeClr val="tx1"/>
                          </a:solidFill>
                          <a:effectLst/>
                          <a:latin typeface="Garamond (Body)"/>
                        </a:rPr>
                        <a:t>Terrie James</a:t>
                      </a:r>
                    </a:p>
                  </a:txBody>
                  <a:tcPr marL="9525" marR="9525" marT="9525" marB="0" anchor="ctr"/>
                </a:tc>
                <a:tc>
                  <a:txBody>
                    <a:bodyPr/>
                    <a:lstStyle/>
                    <a:p>
                      <a:pPr algn="l" fontAlgn="b"/>
                      <a:r>
                        <a:rPr lang="en-US" sz="2200" b="0" i="0" u="none" strike="noStrike" dirty="0" err="1">
                          <a:solidFill>
                            <a:schemeClr val="tx1"/>
                          </a:solidFill>
                          <a:effectLst/>
                          <a:latin typeface="Garamond (Body)"/>
                        </a:rPr>
                        <a:t>Cleroy</a:t>
                      </a:r>
                      <a:r>
                        <a:rPr lang="en-US" sz="2200" b="0" i="0" u="none" strike="noStrike" dirty="0">
                          <a:solidFill>
                            <a:schemeClr val="tx1"/>
                          </a:solidFill>
                          <a:effectLst/>
                          <a:latin typeface="Garamond (Body)"/>
                        </a:rPr>
                        <a:t> </a:t>
                      </a:r>
                      <a:r>
                        <a:rPr lang="en-US" sz="2200" b="0" i="0" u="none" strike="noStrike" dirty="0" err="1">
                          <a:solidFill>
                            <a:schemeClr val="tx1"/>
                          </a:solidFill>
                          <a:effectLst/>
                          <a:latin typeface="Garamond (Body)"/>
                        </a:rPr>
                        <a:t>Ollison</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err="1">
                          <a:solidFill>
                            <a:schemeClr val="tx1"/>
                          </a:solidFill>
                          <a:effectLst/>
                          <a:latin typeface="Garamond (Body)"/>
                        </a:rPr>
                        <a:t>Chead</a:t>
                      </a:r>
                      <a:r>
                        <a:rPr lang="en-US" sz="2200" b="0" i="0" u="none" strike="noStrike" dirty="0">
                          <a:solidFill>
                            <a:schemeClr val="tx1"/>
                          </a:solidFill>
                          <a:effectLst/>
                          <a:latin typeface="Garamond (Body)"/>
                        </a:rPr>
                        <a:t> Blue</a:t>
                      </a:r>
                    </a:p>
                  </a:txBody>
                  <a:tcPr marL="9525" marR="9525" marT="9525" marB="0" anchor="ctr"/>
                </a:tc>
                <a:extLst>
                  <a:ext uri="{0D108BD9-81ED-4DB2-BD59-A6C34878D82A}">
                    <a16:rowId xmlns:a16="http://schemas.microsoft.com/office/drawing/2014/main" val="792082623"/>
                  </a:ext>
                </a:extLst>
              </a:tr>
              <a:tr h="544543">
                <a:tc>
                  <a:txBody>
                    <a:bodyPr/>
                    <a:lstStyle/>
                    <a:p>
                      <a:pPr algn="l" fontAlgn="b"/>
                      <a:r>
                        <a:rPr lang="en-US" sz="2200" b="0" i="0" u="none" strike="noStrike">
                          <a:solidFill>
                            <a:schemeClr val="tx1"/>
                          </a:solidFill>
                          <a:effectLst/>
                          <a:latin typeface="Garamond (Body)"/>
                        </a:rPr>
                        <a:t>Patricia McCoy</a:t>
                      </a:r>
                    </a:p>
                  </a:txBody>
                  <a:tcPr marL="9525" marR="9525" marT="9525" marB="0" anchor="ctr"/>
                </a:tc>
                <a:tc>
                  <a:txBody>
                    <a:bodyPr/>
                    <a:lstStyle/>
                    <a:p>
                      <a:pPr algn="l" fontAlgn="b"/>
                      <a:r>
                        <a:rPr lang="en-US" sz="2200" b="0" i="0" u="none" strike="noStrike">
                          <a:solidFill>
                            <a:schemeClr val="tx1"/>
                          </a:solidFill>
                          <a:effectLst/>
                          <a:latin typeface="Garamond (Body)"/>
                        </a:rPr>
                        <a:t>Letitia King </a:t>
                      </a:r>
                    </a:p>
                  </a:txBody>
                  <a:tcPr marL="9525" marR="9525" marT="9525" marB="0" anchor="ctr"/>
                </a:tc>
                <a:tc>
                  <a:txBody>
                    <a:bodyPr/>
                    <a:lstStyle/>
                    <a:p>
                      <a:pPr algn="l" fontAlgn="b"/>
                      <a:r>
                        <a:rPr lang="en-US" sz="2200" b="0" i="0" u="none" strike="noStrike" dirty="0">
                          <a:solidFill>
                            <a:schemeClr val="tx1"/>
                          </a:solidFill>
                          <a:effectLst/>
                          <a:latin typeface="Garamond (Body)"/>
                        </a:rPr>
                        <a:t>Penelope Greenberg</a:t>
                      </a:r>
                    </a:p>
                  </a:txBody>
                  <a:tcPr marL="9525" marR="9525" marT="9525" marB="0" anchor="ctr"/>
                </a:tc>
                <a:tc>
                  <a:txBody>
                    <a:bodyPr/>
                    <a:lstStyle/>
                    <a:p>
                      <a:pPr algn="l" fontAlgn="b"/>
                      <a:r>
                        <a:rPr lang="en-US" sz="2200" b="0" i="0" u="none" strike="noStrike" dirty="0">
                          <a:solidFill>
                            <a:schemeClr val="tx1"/>
                          </a:solidFill>
                          <a:effectLst/>
                          <a:latin typeface="Garamond (Body)"/>
                        </a:rPr>
                        <a:t>Clyde Davis</a:t>
                      </a:r>
                    </a:p>
                  </a:txBody>
                  <a:tcPr marL="9525" marR="9525" marT="9525" marB="0" anchor="ctr"/>
                </a:tc>
                <a:extLst>
                  <a:ext uri="{0D108BD9-81ED-4DB2-BD59-A6C34878D82A}">
                    <a16:rowId xmlns:a16="http://schemas.microsoft.com/office/drawing/2014/main" val="3277030060"/>
                  </a:ext>
                </a:extLst>
              </a:tr>
              <a:tr h="599453">
                <a:tc>
                  <a:txBody>
                    <a:bodyPr/>
                    <a:lstStyle/>
                    <a:p>
                      <a:pPr algn="l" fontAlgn="b"/>
                      <a:r>
                        <a:rPr lang="en-US" sz="2200" b="0" i="0" u="none" strike="noStrike" dirty="0">
                          <a:solidFill>
                            <a:schemeClr val="tx1"/>
                          </a:solidFill>
                          <a:effectLst/>
                          <a:latin typeface="Garamond (Body)"/>
                        </a:rPr>
                        <a:t>Marilyn </a:t>
                      </a:r>
                      <a:r>
                        <a:rPr lang="en-US" sz="2200" b="0" i="0" u="none" strike="noStrike" dirty="0" err="1">
                          <a:solidFill>
                            <a:schemeClr val="tx1"/>
                          </a:solidFill>
                          <a:effectLst/>
                          <a:latin typeface="Garamond (Body)"/>
                        </a:rPr>
                        <a:t>Warford</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Randell Spencer</a:t>
                      </a:r>
                    </a:p>
                  </a:txBody>
                  <a:tcPr marL="9525" marR="9525" marT="9525" marB="0" anchor="ctr"/>
                </a:tc>
                <a:tc>
                  <a:txBody>
                    <a:bodyPr/>
                    <a:lstStyle/>
                    <a:p>
                      <a:pPr algn="l" fontAlgn="b"/>
                      <a:r>
                        <a:rPr lang="en-US" sz="2200" b="0" i="0" u="none" strike="noStrike" dirty="0">
                          <a:solidFill>
                            <a:schemeClr val="tx1"/>
                          </a:solidFill>
                          <a:effectLst/>
                          <a:latin typeface="Garamond (Body)"/>
                        </a:rPr>
                        <a:t>Donna Knauf</a:t>
                      </a:r>
                    </a:p>
                  </a:txBody>
                  <a:tcPr marL="9525" marR="9525" marT="9525" marB="0" anchor="ctr"/>
                </a:tc>
                <a:tc>
                  <a:txBody>
                    <a:bodyPr/>
                    <a:lstStyle/>
                    <a:p>
                      <a:pPr algn="l" fontAlgn="b"/>
                      <a:r>
                        <a:rPr lang="en-US" sz="2200" b="0" i="0" u="none" strike="noStrike" dirty="0">
                          <a:solidFill>
                            <a:schemeClr val="tx1"/>
                          </a:solidFill>
                          <a:effectLst/>
                          <a:latin typeface="Garamond (Body)"/>
                        </a:rPr>
                        <a:t>Cheryl Haislip</a:t>
                      </a:r>
                    </a:p>
                  </a:txBody>
                  <a:tcPr marL="9525" marR="9525" marT="9525" marB="0" anchor="ctr"/>
                </a:tc>
                <a:extLst>
                  <a:ext uri="{0D108BD9-81ED-4DB2-BD59-A6C34878D82A}">
                    <a16:rowId xmlns:a16="http://schemas.microsoft.com/office/drawing/2014/main" val="2479529980"/>
                  </a:ext>
                </a:extLst>
              </a:tr>
            </a:tbl>
          </a:graphicData>
        </a:graphic>
      </p:graphicFrame>
    </p:spTree>
    <p:extLst>
      <p:ext uri="{BB962C8B-B14F-4D97-AF65-F5344CB8AC3E}">
        <p14:creationId xmlns:p14="http://schemas.microsoft.com/office/powerpoint/2010/main" val="313079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B679756-C786-4138-A225-8E9EF18DE440}"/>
              </a:ext>
            </a:extLst>
          </p:cNvPr>
          <p:cNvGraphicFramePr>
            <a:graphicFrameLocks noGrp="1"/>
          </p:cNvGraphicFramePr>
          <p:nvPr>
            <p:extLst>
              <p:ext uri="{D42A27DB-BD31-4B8C-83A1-F6EECF244321}">
                <p14:modId xmlns:p14="http://schemas.microsoft.com/office/powerpoint/2010/main" val="2539587303"/>
              </p:ext>
            </p:extLst>
          </p:nvPr>
        </p:nvGraphicFramePr>
        <p:xfrm>
          <a:off x="816746" y="692458"/>
          <a:ext cx="10617692" cy="5644801"/>
        </p:xfrm>
        <a:graphic>
          <a:graphicData uri="http://schemas.openxmlformats.org/drawingml/2006/table">
            <a:tbl>
              <a:tblPr>
                <a:tableStyleId>{5C22544A-7EE6-4342-B048-85BDC9FD1C3A}</a:tableStyleId>
              </a:tblPr>
              <a:tblGrid>
                <a:gridCol w="2654423">
                  <a:extLst>
                    <a:ext uri="{9D8B030D-6E8A-4147-A177-3AD203B41FA5}">
                      <a16:colId xmlns:a16="http://schemas.microsoft.com/office/drawing/2014/main" val="4064137656"/>
                    </a:ext>
                  </a:extLst>
                </a:gridCol>
                <a:gridCol w="2654423">
                  <a:extLst>
                    <a:ext uri="{9D8B030D-6E8A-4147-A177-3AD203B41FA5}">
                      <a16:colId xmlns:a16="http://schemas.microsoft.com/office/drawing/2014/main" val="4278595276"/>
                    </a:ext>
                  </a:extLst>
                </a:gridCol>
                <a:gridCol w="2654423">
                  <a:extLst>
                    <a:ext uri="{9D8B030D-6E8A-4147-A177-3AD203B41FA5}">
                      <a16:colId xmlns:a16="http://schemas.microsoft.com/office/drawing/2014/main" val="1411258690"/>
                    </a:ext>
                  </a:extLst>
                </a:gridCol>
                <a:gridCol w="2654423">
                  <a:extLst>
                    <a:ext uri="{9D8B030D-6E8A-4147-A177-3AD203B41FA5}">
                      <a16:colId xmlns:a16="http://schemas.microsoft.com/office/drawing/2014/main" val="3470903207"/>
                    </a:ext>
                  </a:extLst>
                </a:gridCol>
              </a:tblGrid>
              <a:tr h="467511">
                <a:tc>
                  <a:txBody>
                    <a:bodyPr/>
                    <a:lstStyle/>
                    <a:p>
                      <a:pPr algn="l" fontAlgn="b"/>
                      <a:r>
                        <a:rPr lang="en-US" sz="2200" b="0" i="0" u="none" strike="noStrike" dirty="0">
                          <a:solidFill>
                            <a:schemeClr val="tx1"/>
                          </a:solidFill>
                          <a:effectLst/>
                          <a:latin typeface="Garamond (Body)"/>
                        </a:rPr>
                        <a:t>Louise Hicks</a:t>
                      </a:r>
                    </a:p>
                  </a:txBody>
                  <a:tcPr marL="9525" marR="9525" marT="9525" marB="0" anchor="ctr"/>
                </a:tc>
                <a:tc>
                  <a:txBody>
                    <a:bodyPr/>
                    <a:lstStyle/>
                    <a:p>
                      <a:pPr algn="l" fontAlgn="b"/>
                      <a:r>
                        <a:rPr lang="en-US" sz="2200" b="0" i="0" u="none" strike="noStrike" dirty="0">
                          <a:solidFill>
                            <a:schemeClr val="tx1"/>
                          </a:solidFill>
                          <a:effectLst/>
                          <a:latin typeface="Garamond (Body)"/>
                        </a:rPr>
                        <a:t>Peggy Flatt</a:t>
                      </a:r>
                    </a:p>
                  </a:txBody>
                  <a:tcPr marL="9525" marR="9525" marT="9525" marB="0" anchor="ctr"/>
                </a:tc>
                <a:tc>
                  <a:txBody>
                    <a:bodyPr/>
                    <a:lstStyle/>
                    <a:p>
                      <a:pPr algn="l" fontAlgn="b"/>
                      <a:r>
                        <a:rPr lang="en-US" sz="2200" b="0" i="0" u="none" strike="noStrike" dirty="0">
                          <a:solidFill>
                            <a:schemeClr val="tx1"/>
                          </a:solidFill>
                          <a:effectLst/>
                          <a:latin typeface="Garamond (Body)"/>
                        </a:rPr>
                        <a:t>Leonard Chamblee</a:t>
                      </a:r>
                    </a:p>
                  </a:txBody>
                  <a:tcPr marL="9525" marR="9525" marT="9525" marB="0" anchor="ctr"/>
                </a:tc>
                <a:tc>
                  <a:txBody>
                    <a:bodyPr/>
                    <a:lstStyle/>
                    <a:p>
                      <a:pPr algn="l" fontAlgn="b"/>
                      <a:r>
                        <a:rPr lang="en-US" sz="2200" b="0" i="0" u="none" strike="noStrike" dirty="0">
                          <a:solidFill>
                            <a:schemeClr val="tx1"/>
                          </a:solidFill>
                          <a:effectLst/>
                          <a:latin typeface="Garamond (Body)"/>
                        </a:rPr>
                        <a:t>Lisa Johnson</a:t>
                      </a:r>
                    </a:p>
                  </a:txBody>
                  <a:tcPr marL="9525" marR="9525" marT="9525" marB="0" anchor="ctr"/>
                </a:tc>
                <a:extLst>
                  <a:ext uri="{0D108BD9-81ED-4DB2-BD59-A6C34878D82A}">
                    <a16:rowId xmlns:a16="http://schemas.microsoft.com/office/drawing/2014/main" val="3719286351"/>
                  </a:ext>
                </a:extLst>
              </a:tr>
              <a:tr h="467511">
                <a:tc>
                  <a:txBody>
                    <a:bodyPr/>
                    <a:lstStyle/>
                    <a:p>
                      <a:pPr algn="l" fontAlgn="b"/>
                      <a:r>
                        <a:rPr lang="en-US" sz="2200" b="0" i="0" u="none" strike="noStrike">
                          <a:solidFill>
                            <a:schemeClr val="tx1"/>
                          </a:solidFill>
                          <a:effectLst/>
                          <a:latin typeface="Garamond (Body)"/>
                        </a:rPr>
                        <a:t>James Jones</a:t>
                      </a:r>
                    </a:p>
                  </a:txBody>
                  <a:tcPr marL="9525" marR="9525" marT="9525" marB="0" anchor="ctr"/>
                </a:tc>
                <a:tc>
                  <a:txBody>
                    <a:bodyPr/>
                    <a:lstStyle/>
                    <a:p>
                      <a:pPr algn="l" fontAlgn="b"/>
                      <a:r>
                        <a:rPr lang="en-US" sz="2200" b="0" i="0" u="none" strike="noStrike" dirty="0">
                          <a:solidFill>
                            <a:schemeClr val="tx1"/>
                          </a:solidFill>
                          <a:effectLst/>
                          <a:latin typeface="Garamond (Body)"/>
                        </a:rPr>
                        <a:t>Madelyn Ginsberg</a:t>
                      </a:r>
                    </a:p>
                  </a:txBody>
                  <a:tcPr marL="9525" marR="9525" marT="9525" marB="0" anchor="ctr"/>
                </a:tc>
                <a:tc>
                  <a:txBody>
                    <a:bodyPr/>
                    <a:lstStyle/>
                    <a:p>
                      <a:pPr algn="l" fontAlgn="b"/>
                      <a:r>
                        <a:rPr lang="en-US" sz="2200" b="0" i="0" u="none" strike="noStrike" dirty="0">
                          <a:solidFill>
                            <a:schemeClr val="tx1"/>
                          </a:solidFill>
                          <a:effectLst/>
                          <a:latin typeface="Garamond (Body)"/>
                        </a:rPr>
                        <a:t>Jackie Bell</a:t>
                      </a:r>
                    </a:p>
                  </a:txBody>
                  <a:tcPr marL="9525" marR="9525" marT="9525" marB="0" anchor="ctr"/>
                </a:tc>
                <a:tc>
                  <a:txBody>
                    <a:bodyPr/>
                    <a:lstStyle/>
                    <a:p>
                      <a:pPr algn="l" fontAlgn="b"/>
                      <a:r>
                        <a:rPr lang="en-US" sz="2200" b="0" i="0" u="none" strike="noStrike">
                          <a:solidFill>
                            <a:schemeClr val="tx1"/>
                          </a:solidFill>
                          <a:effectLst/>
                          <a:latin typeface="Garamond (Body)"/>
                        </a:rPr>
                        <a:t>Dixie Land</a:t>
                      </a:r>
                    </a:p>
                  </a:txBody>
                  <a:tcPr marL="9525" marR="9525" marT="9525" marB="0" anchor="ctr"/>
                </a:tc>
                <a:extLst>
                  <a:ext uri="{0D108BD9-81ED-4DB2-BD59-A6C34878D82A}">
                    <a16:rowId xmlns:a16="http://schemas.microsoft.com/office/drawing/2014/main" val="612051189"/>
                  </a:ext>
                </a:extLst>
              </a:tr>
              <a:tr h="467511">
                <a:tc>
                  <a:txBody>
                    <a:bodyPr/>
                    <a:lstStyle/>
                    <a:p>
                      <a:pPr algn="l" fontAlgn="b"/>
                      <a:r>
                        <a:rPr lang="en-US" sz="2200" b="0" i="0" u="none" strike="noStrike">
                          <a:solidFill>
                            <a:schemeClr val="tx1"/>
                          </a:solidFill>
                          <a:effectLst/>
                          <a:latin typeface="Garamond (Body)"/>
                        </a:rPr>
                        <a:t>Theresa Mitzler</a:t>
                      </a:r>
                    </a:p>
                  </a:txBody>
                  <a:tcPr marL="9525" marR="9525" marT="9525" marB="0" anchor="ctr"/>
                </a:tc>
                <a:tc>
                  <a:txBody>
                    <a:bodyPr/>
                    <a:lstStyle/>
                    <a:p>
                      <a:pPr algn="l" fontAlgn="b"/>
                      <a:r>
                        <a:rPr lang="en-US" sz="2200" b="0" i="0" u="none" strike="noStrike">
                          <a:solidFill>
                            <a:schemeClr val="tx1"/>
                          </a:solidFill>
                          <a:effectLst/>
                          <a:latin typeface="Garamond (Body)"/>
                        </a:rPr>
                        <a:t>Becky Hern</a:t>
                      </a:r>
                    </a:p>
                  </a:txBody>
                  <a:tcPr marL="9525" marR="9525" marT="9525" marB="0" anchor="ctr"/>
                </a:tc>
                <a:tc>
                  <a:txBody>
                    <a:bodyPr/>
                    <a:lstStyle/>
                    <a:p>
                      <a:pPr algn="l" fontAlgn="b"/>
                      <a:r>
                        <a:rPr lang="en-US" sz="2200" b="0" i="0" u="none" strike="noStrike">
                          <a:solidFill>
                            <a:schemeClr val="tx1"/>
                          </a:solidFill>
                          <a:effectLst/>
                          <a:latin typeface="Garamond (Body)"/>
                        </a:rPr>
                        <a:t>Maureen Berney</a:t>
                      </a:r>
                    </a:p>
                  </a:txBody>
                  <a:tcPr marL="9525" marR="9525" marT="9525" marB="0" anchor="ctr"/>
                </a:tc>
                <a:tc>
                  <a:txBody>
                    <a:bodyPr/>
                    <a:lstStyle/>
                    <a:p>
                      <a:pPr algn="l" fontAlgn="b"/>
                      <a:r>
                        <a:rPr lang="en-US" sz="2200" b="0" i="0" u="none" strike="noStrike">
                          <a:solidFill>
                            <a:schemeClr val="tx1"/>
                          </a:solidFill>
                          <a:effectLst/>
                          <a:latin typeface="Garamond (Body)"/>
                        </a:rPr>
                        <a:t>Jodie Mahony</a:t>
                      </a:r>
                    </a:p>
                  </a:txBody>
                  <a:tcPr marL="9525" marR="9525" marT="9525" marB="0" anchor="ctr"/>
                </a:tc>
                <a:extLst>
                  <a:ext uri="{0D108BD9-81ED-4DB2-BD59-A6C34878D82A}">
                    <a16:rowId xmlns:a16="http://schemas.microsoft.com/office/drawing/2014/main" val="1213702024"/>
                  </a:ext>
                </a:extLst>
              </a:tr>
              <a:tr h="467511">
                <a:tc>
                  <a:txBody>
                    <a:bodyPr/>
                    <a:lstStyle/>
                    <a:p>
                      <a:pPr algn="l" fontAlgn="b"/>
                      <a:r>
                        <a:rPr lang="en-US" sz="2200" b="0" i="0" u="none" strike="noStrike" dirty="0">
                          <a:solidFill>
                            <a:schemeClr val="tx1"/>
                          </a:solidFill>
                          <a:effectLst/>
                          <a:latin typeface="Garamond (Body)"/>
                        </a:rPr>
                        <a:t>Linda </a:t>
                      </a:r>
                      <a:r>
                        <a:rPr lang="en-US" sz="2200" b="0" i="0" u="none" strike="noStrike" dirty="0" err="1">
                          <a:solidFill>
                            <a:schemeClr val="tx1"/>
                          </a:solidFill>
                          <a:effectLst/>
                          <a:latin typeface="Garamond (Body)"/>
                        </a:rPr>
                        <a:t>Moilanen</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Lynda </a:t>
                      </a:r>
                      <a:r>
                        <a:rPr lang="en-US" sz="2200" b="0" i="0" u="none" strike="noStrike" dirty="0" err="1">
                          <a:solidFill>
                            <a:schemeClr val="tx1"/>
                          </a:solidFill>
                          <a:effectLst/>
                          <a:latin typeface="Garamond (Body)"/>
                        </a:rPr>
                        <a:t>Hort</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a:solidFill>
                            <a:schemeClr val="tx1"/>
                          </a:solidFill>
                          <a:effectLst/>
                          <a:latin typeface="Garamond (Body)"/>
                        </a:rPr>
                        <a:t>Debbie Blackwell</a:t>
                      </a:r>
                    </a:p>
                  </a:txBody>
                  <a:tcPr marL="9525" marR="9525" marT="9525" marB="0" anchor="ctr"/>
                </a:tc>
                <a:tc>
                  <a:txBody>
                    <a:bodyPr/>
                    <a:lstStyle/>
                    <a:p>
                      <a:pPr algn="l" fontAlgn="b"/>
                      <a:r>
                        <a:rPr lang="en-US" sz="2200" b="0" i="0" u="none" strike="noStrike">
                          <a:solidFill>
                            <a:schemeClr val="tx1"/>
                          </a:solidFill>
                          <a:effectLst/>
                          <a:latin typeface="Garamond (Body)"/>
                        </a:rPr>
                        <a:t>Susie May</a:t>
                      </a:r>
                    </a:p>
                  </a:txBody>
                  <a:tcPr marL="9525" marR="9525" marT="9525" marB="0" anchor="ctr"/>
                </a:tc>
                <a:extLst>
                  <a:ext uri="{0D108BD9-81ED-4DB2-BD59-A6C34878D82A}">
                    <a16:rowId xmlns:a16="http://schemas.microsoft.com/office/drawing/2014/main" val="1327135097"/>
                  </a:ext>
                </a:extLst>
              </a:tr>
              <a:tr h="467511">
                <a:tc>
                  <a:txBody>
                    <a:bodyPr/>
                    <a:lstStyle/>
                    <a:p>
                      <a:pPr algn="l" fontAlgn="b"/>
                      <a:r>
                        <a:rPr lang="en-US" sz="2200" b="0" i="0" u="none" strike="noStrike" dirty="0">
                          <a:solidFill>
                            <a:schemeClr val="tx1"/>
                          </a:solidFill>
                          <a:effectLst/>
                          <a:latin typeface="Garamond (Body)"/>
                        </a:rPr>
                        <a:t>Michele Rhodes</a:t>
                      </a:r>
                    </a:p>
                  </a:txBody>
                  <a:tcPr marL="9525" marR="9525" marT="9525" marB="0" anchor="ctr"/>
                </a:tc>
                <a:tc>
                  <a:txBody>
                    <a:bodyPr/>
                    <a:lstStyle/>
                    <a:p>
                      <a:pPr algn="l" fontAlgn="b"/>
                      <a:r>
                        <a:rPr lang="en-US" sz="2200" b="0" i="0" u="none" strike="noStrike" dirty="0">
                          <a:solidFill>
                            <a:schemeClr val="tx1"/>
                          </a:solidFill>
                          <a:effectLst/>
                          <a:latin typeface="Garamond (Body)"/>
                        </a:rPr>
                        <a:t>Amber Link</a:t>
                      </a:r>
                    </a:p>
                  </a:txBody>
                  <a:tcPr marL="9525" marR="9525" marT="9525" marB="0" anchor="ctr"/>
                </a:tc>
                <a:tc>
                  <a:txBody>
                    <a:bodyPr/>
                    <a:lstStyle/>
                    <a:p>
                      <a:pPr algn="l" fontAlgn="b"/>
                      <a:r>
                        <a:rPr lang="en-US" sz="2200" b="0" i="0" u="none" strike="noStrike">
                          <a:solidFill>
                            <a:schemeClr val="tx1"/>
                          </a:solidFill>
                          <a:effectLst/>
                          <a:latin typeface="Garamond (Body)"/>
                        </a:rPr>
                        <a:t>Terri Bonner</a:t>
                      </a:r>
                    </a:p>
                  </a:txBody>
                  <a:tcPr marL="9525" marR="9525" marT="9525" marB="0" anchor="ctr"/>
                </a:tc>
                <a:tc>
                  <a:txBody>
                    <a:bodyPr/>
                    <a:lstStyle/>
                    <a:p>
                      <a:pPr algn="l" fontAlgn="b"/>
                      <a:r>
                        <a:rPr lang="en-US" sz="2200" b="0" i="0" u="none" strike="noStrike">
                          <a:solidFill>
                            <a:schemeClr val="tx1"/>
                          </a:solidFill>
                          <a:effectLst/>
                          <a:latin typeface="Garamond (Body)"/>
                        </a:rPr>
                        <a:t>Lynda Mitchell</a:t>
                      </a:r>
                    </a:p>
                  </a:txBody>
                  <a:tcPr marL="9525" marR="9525" marT="9525" marB="0" anchor="ctr"/>
                </a:tc>
                <a:extLst>
                  <a:ext uri="{0D108BD9-81ED-4DB2-BD59-A6C34878D82A}">
                    <a16:rowId xmlns:a16="http://schemas.microsoft.com/office/drawing/2014/main" val="2740959630"/>
                  </a:ext>
                </a:extLst>
              </a:tr>
              <a:tr h="467511">
                <a:tc>
                  <a:txBody>
                    <a:bodyPr/>
                    <a:lstStyle/>
                    <a:p>
                      <a:pPr algn="l" fontAlgn="b"/>
                      <a:r>
                        <a:rPr lang="en-US" sz="2200" b="0" i="0" u="none" strike="noStrike" dirty="0">
                          <a:solidFill>
                            <a:schemeClr val="tx1"/>
                          </a:solidFill>
                          <a:effectLst/>
                          <a:latin typeface="Garamond (Body)"/>
                        </a:rPr>
                        <a:t>Brenda Wake</a:t>
                      </a:r>
                    </a:p>
                  </a:txBody>
                  <a:tcPr marL="9525" marR="9525" marT="9525" marB="0" anchor="ctr"/>
                </a:tc>
                <a:tc>
                  <a:txBody>
                    <a:bodyPr/>
                    <a:lstStyle/>
                    <a:p>
                      <a:pPr algn="l" fontAlgn="b"/>
                      <a:r>
                        <a:rPr lang="en-US" sz="2200" b="0" i="0" u="none" strike="noStrike">
                          <a:solidFill>
                            <a:schemeClr val="tx1"/>
                          </a:solidFill>
                          <a:effectLst/>
                          <a:latin typeface="Garamond (Body)"/>
                        </a:rPr>
                        <a:t>Beverly Lynch</a:t>
                      </a:r>
                    </a:p>
                  </a:txBody>
                  <a:tcPr marL="9525" marR="9525" marT="9525" marB="0" anchor="ctr"/>
                </a:tc>
                <a:tc>
                  <a:txBody>
                    <a:bodyPr/>
                    <a:lstStyle/>
                    <a:p>
                      <a:pPr algn="l" fontAlgn="b"/>
                      <a:r>
                        <a:rPr lang="en-US" sz="2200" b="0" i="0" u="none" strike="noStrike">
                          <a:solidFill>
                            <a:schemeClr val="tx1"/>
                          </a:solidFill>
                          <a:effectLst/>
                          <a:latin typeface="Garamond (Body)"/>
                        </a:rPr>
                        <a:t>Kay Fellone</a:t>
                      </a:r>
                    </a:p>
                  </a:txBody>
                  <a:tcPr marL="9525" marR="9525" marT="9525" marB="0" anchor="ctr"/>
                </a:tc>
                <a:tc>
                  <a:txBody>
                    <a:bodyPr/>
                    <a:lstStyle/>
                    <a:p>
                      <a:pPr algn="l" fontAlgn="b"/>
                      <a:r>
                        <a:rPr lang="en-US" sz="2200" b="0" i="0" u="none" strike="noStrike">
                          <a:solidFill>
                            <a:schemeClr val="tx1"/>
                          </a:solidFill>
                          <a:effectLst/>
                          <a:latin typeface="Garamond (Body)"/>
                        </a:rPr>
                        <a:t>Linda Muldrow</a:t>
                      </a:r>
                    </a:p>
                  </a:txBody>
                  <a:tcPr marL="9525" marR="9525" marT="9525" marB="0" anchor="ctr"/>
                </a:tc>
                <a:extLst>
                  <a:ext uri="{0D108BD9-81ED-4DB2-BD59-A6C34878D82A}">
                    <a16:rowId xmlns:a16="http://schemas.microsoft.com/office/drawing/2014/main" val="1754652698"/>
                  </a:ext>
                </a:extLst>
              </a:tr>
              <a:tr h="467511">
                <a:tc>
                  <a:txBody>
                    <a:bodyPr/>
                    <a:lstStyle/>
                    <a:p>
                      <a:pPr algn="l" fontAlgn="b"/>
                      <a:r>
                        <a:rPr lang="en-US" sz="2200" b="0" i="0" u="none" strike="noStrike" dirty="0">
                          <a:solidFill>
                            <a:schemeClr val="tx1"/>
                          </a:solidFill>
                          <a:effectLst/>
                          <a:latin typeface="Garamond (Body)"/>
                        </a:rPr>
                        <a:t>Kathie Dees</a:t>
                      </a:r>
                    </a:p>
                  </a:txBody>
                  <a:tcPr marL="9525" marR="9525" marT="9525" marB="0" anchor="ctr"/>
                </a:tc>
                <a:tc>
                  <a:txBody>
                    <a:bodyPr/>
                    <a:lstStyle/>
                    <a:p>
                      <a:pPr algn="l" fontAlgn="b"/>
                      <a:r>
                        <a:rPr lang="en-US" sz="2200" b="0" i="0" u="none" strike="noStrike" dirty="0">
                          <a:solidFill>
                            <a:schemeClr val="tx1"/>
                          </a:solidFill>
                          <a:effectLst/>
                          <a:latin typeface="Garamond (Body)"/>
                        </a:rPr>
                        <a:t>Maryetta Morrissey</a:t>
                      </a:r>
                    </a:p>
                  </a:txBody>
                  <a:tcPr marL="9525" marR="9525" marT="9525" marB="0" anchor="ctr"/>
                </a:tc>
                <a:tc>
                  <a:txBody>
                    <a:bodyPr/>
                    <a:lstStyle/>
                    <a:p>
                      <a:pPr algn="l" fontAlgn="b"/>
                      <a:r>
                        <a:rPr lang="en-US" sz="2200" b="0" i="0" u="none" strike="noStrike">
                          <a:solidFill>
                            <a:schemeClr val="tx1"/>
                          </a:solidFill>
                          <a:effectLst/>
                          <a:latin typeface="Garamond (Body)"/>
                        </a:rPr>
                        <a:t>Ginger Fleming</a:t>
                      </a:r>
                    </a:p>
                  </a:txBody>
                  <a:tcPr marL="9525" marR="9525" marT="9525" marB="0" anchor="ctr"/>
                </a:tc>
                <a:tc>
                  <a:txBody>
                    <a:bodyPr/>
                    <a:lstStyle/>
                    <a:p>
                      <a:pPr algn="l" fontAlgn="b"/>
                      <a:r>
                        <a:rPr lang="en-US" sz="2200" b="0" i="0" u="none" strike="noStrike">
                          <a:solidFill>
                            <a:schemeClr val="tx1"/>
                          </a:solidFill>
                          <a:effectLst/>
                          <a:latin typeface="Garamond (Body)"/>
                        </a:rPr>
                        <a:t>Chris Peralta</a:t>
                      </a:r>
                    </a:p>
                  </a:txBody>
                  <a:tcPr marL="9525" marR="9525" marT="9525" marB="0" anchor="ctr"/>
                </a:tc>
                <a:extLst>
                  <a:ext uri="{0D108BD9-81ED-4DB2-BD59-A6C34878D82A}">
                    <a16:rowId xmlns:a16="http://schemas.microsoft.com/office/drawing/2014/main" val="2486265224"/>
                  </a:ext>
                </a:extLst>
              </a:tr>
              <a:tr h="535944">
                <a:tc>
                  <a:txBody>
                    <a:bodyPr/>
                    <a:lstStyle/>
                    <a:p>
                      <a:pPr algn="l" fontAlgn="b"/>
                      <a:r>
                        <a:rPr lang="en-US" sz="2200" b="0" i="0" u="none" strike="noStrike" dirty="0">
                          <a:solidFill>
                            <a:schemeClr val="tx1"/>
                          </a:solidFill>
                          <a:effectLst/>
                          <a:latin typeface="Garamond (Body)"/>
                        </a:rPr>
                        <a:t>Amanda </a:t>
                      </a:r>
                      <a:r>
                        <a:rPr lang="en-US" sz="2200" b="0" i="0" u="none" strike="noStrike" dirty="0" err="1">
                          <a:solidFill>
                            <a:schemeClr val="tx1"/>
                          </a:solidFill>
                          <a:effectLst/>
                          <a:latin typeface="Garamond (Body)"/>
                        </a:rPr>
                        <a:t>Wunnenberg</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a:solidFill>
                            <a:schemeClr val="tx1"/>
                          </a:solidFill>
                          <a:effectLst/>
                          <a:latin typeface="Garamond (Body)"/>
                        </a:rPr>
                        <a:t>Natasha Reavis</a:t>
                      </a:r>
                    </a:p>
                  </a:txBody>
                  <a:tcPr marL="9525" marR="9525" marT="9525" marB="0" anchor="ctr"/>
                </a:tc>
                <a:tc>
                  <a:txBody>
                    <a:bodyPr/>
                    <a:lstStyle/>
                    <a:p>
                      <a:pPr algn="l" fontAlgn="b"/>
                      <a:r>
                        <a:rPr lang="en-US" sz="2200" b="0" i="0" u="none" strike="noStrike">
                          <a:solidFill>
                            <a:schemeClr val="tx1"/>
                          </a:solidFill>
                          <a:effectLst/>
                          <a:latin typeface="Garamond (Body)"/>
                        </a:rPr>
                        <a:t>Nancy Fujarczyk</a:t>
                      </a:r>
                    </a:p>
                  </a:txBody>
                  <a:tcPr marL="9525" marR="9525" marT="9525" marB="0" anchor="ctr"/>
                </a:tc>
                <a:tc>
                  <a:txBody>
                    <a:bodyPr/>
                    <a:lstStyle/>
                    <a:p>
                      <a:pPr algn="l" fontAlgn="b"/>
                      <a:r>
                        <a:rPr lang="en-US" sz="2200" b="0" i="0" u="none" strike="noStrike">
                          <a:solidFill>
                            <a:schemeClr val="tx1"/>
                          </a:solidFill>
                          <a:effectLst/>
                          <a:latin typeface="Garamond (Body)"/>
                        </a:rPr>
                        <a:t>Mary Rader</a:t>
                      </a:r>
                    </a:p>
                  </a:txBody>
                  <a:tcPr marL="9525" marR="9525" marT="9525" marB="0" anchor="ctr"/>
                </a:tc>
                <a:extLst>
                  <a:ext uri="{0D108BD9-81ED-4DB2-BD59-A6C34878D82A}">
                    <a16:rowId xmlns:a16="http://schemas.microsoft.com/office/drawing/2014/main" val="1826107586"/>
                  </a:ext>
                </a:extLst>
              </a:tr>
              <a:tr h="467511">
                <a:tc>
                  <a:txBody>
                    <a:bodyPr/>
                    <a:lstStyle/>
                    <a:p>
                      <a:pPr algn="l" fontAlgn="b"/>
                      <a:r>
                        <a:rPr lang="en-US" sz="2200" b="0" i="0" u="none" strike="noStrike" dirty="0" err="1">
                          <a:solidFill>
                            <a:schemeClr val="tx1"/>
                          </a:solidFill>
                          <a:effectLst/>
                          <a:latin typeface="Garamond (Body)"/>
                        </a:rPr>
                        <a:t>Ellena</a:t>
                      </a:r>
                      <a:r>
                        <a:rPr lang="en-US" sz="2200" b="0" i="0" u="none" strike="noStrike" dirty="0">
                          <a:solidFill>
                            <a:schemeClr val="tx1"/>
                          </a:solidFill>
                          <a:effectLst/>
                          <a:latin typeface="Garamond (Body)"/>
                        </a:rPr>
                        <a:t> Willis</a:t>
                      </a:r>
                    </a:p>
                  </a:txBody>
                  <a:tcPr marL="9525" marR="9525" marT="9525" marB="0" anchor="ctr"/>
                </a:tc>
                <a:tc>
                  <a:txBody>
                    <a:bodyPr/>
                    <a:lstStyle/>
                    <a:p>
                      <a:pPr algn="l" fontAlgn="b"/>
                      <a:r>
                        <a:rPr lang="en-US" sz="2200" b="0" i="0" u="none" strike="noStrike" dirty="0">
                          <a:solidFill>
                            <a:schemeClr val="tx1"/>
                          </a:solidFill>
                          <a:effectLst/>
                          <a:latin typeface="Garamond (Body)"/>
                        </a:rPr>
                        <a:t>Jeff Staeden</a:t>
                      </a:r>
                    </a:p>
                  </a:txBody>
                  <a:tcPr marL="9525" marR="9525" marT="9525" marB="0" anchor="ctr"/>
                </a:tc>
                <a:tc>
                  <a:txBody>
                    <a:bodyPr/>
                    <a:lstStyle/>
                    <a:p>
                      <a:pPr algn="l" fontAlgn="b"/>
                      <a:r>
                        <a:rPr lang="en-US" sz="2200" b="0" i="0" u="none" strike="noStrike">
                          <a:solidFill>
                            <a:schemeClr val="tx1"/>
                          </a:solidFill>
                          <a:effectLst/>
                          <a:latin typeface="Garamond (Body)"/>
                        </a:rPr>
                        <a:t>Deborah Germany</a:t>
                      </a:r>
                    </a:p>
                  </a:txBody>
                  <a:tcPr marL="9525" marR="9525" marT="9525" marB="0" anchor="ctr"/>
                </a:tc>
                <a:tc>
                  <a:txBody>
                    <a:bodyPr/>
                    <a:lstStyle/>
                    <a:p>
                      <a:pPr algn="l" fontAlgn="b"/>
                      <a:r>
                        <a:rPr lang="en-US" sz="2200" b="0" i="0" u="none" strike="noStrike">
                          <a:solidFill>
                            <a:schemeClr val="tx1"/>
                          </a:solidFill>
                          <a:effectLst/>
                          <a:latin typeface="Garamond (Body)"/>
                        </a:rPr>
                        <a:t>Grace Ellen Rice</a:t>
                      </a:r>
                    </a:p>
                  </a:txBody>
                  <a:tcPr marL="9525" marR="9525" marT="9525" marB="0" anchor="ctr"/>
                </a:tc>
                <a:extLst>
                  <a:ext uri="{0D108BD9-81ED-4DB2-BD59-A6C34878D82A}">
                    <a16:rowId xmlns:a16="http://schemas.microsoft.com/office/drawing/2014/main" val="792082623"/>
                  </a:ext>
                </a:extLst>
              </a:tr>
              <a:tr h="544543">
                <a:tc>
                  <a:txBody>
                    <a:bodyPr/>
                    <a:lstStyle/>
                    <a:p>
                      <a:pPr algn="l" fontAlgn="b"/>
                      <a:r>
                        <a:rPr lang="en-US" sz="2200" b="0" i="0" u="none" strike="noStrike" dirty="0">
                          <a:solidFill>
                            <a:schemeClr val="tx1"/>
                          </a:solidFill>
                          <a:effectLst/>
                          <a:latin typeface="Garamond (Body)"/>
                        </a:rPr>
                        <a:t>Susan </a:t>
                      </a:r>
                      <a:r>
                        <a:rPr lang="en-US" sz="2200" b="0" i="0" u="none" strike="noStrike" dirty="0" err="1">
                          <a:solidFill>
                            <a:schemeClr val="tx1"/>
                          </a:solidFill>
                          <a:effectLst/>
                          <a:latin typeface="Garamond (Body)"/>
                        </a:rPr>
                        <a:t>Breier</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Roxanne </a:t>
                      </a:r>
                      <a:r>
                        <a:rPr lang="en-US" sz="2200" b="0" i="0" u="none" strike="noStrike" dirty="0" err="1">
                          <a:solidFill>
                            <a:schemeClr val="tx1"/>
                          </a:solidFill>
                          <a:effectLst/>
                          <a:latin typeface="Garamond (Body)"/>
                        </a:rPr>
                        <a:t>Bradow</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a:solidFill>
                            <a:schemeClr val="tx1"/>
                          </a:solidFill>
                          <a:effectLst/>
                          <a:latin typeface="Garamond (Body)"/>
                        </a:rPr>
                        <a:t>Sharon Holman</a:t>
                      </a:r>
                    </a:p>
                  </a:txBody>
                  <a:tcPr marL="9525" marR="9525" marT="9525" marB="0" anchor="ctr"/>
                </a:tc>
                <a:tc>
                  <a:txBody>
                    <a:bodyPr/>
                    <a:lstStyle/>
                    <a:p>
                      <a:pPr algn="l" fontAlgn="b"/>
                      <a:r>
                        <a:rPr lang="en-US" sz="2200" b="0" i="0" u="none" strike="noStrike" dirty="0">
                          <a:solidFill>
                            <a:schemeClr val="tx1"/>
                          </a:solidFill>
                          <a:effectLst/>
                          <a:latin typeface="Garamond (Body)"/>
                        </a:rPr>
                        <a:t>Sharon Shephard</a:t>
                      </a:r>
                    </a:p>
                  </a:txBody>
                  <a:tcPr marL="9525" marR="9525" marT="9525" marB="0" anchor="ctr"/>
                </a:tc>
                <a:extLst>
                  <a:ext uri="{0D108BD9-81ED-4DB2-BD59-A6C34878D82A}">
                    <a16:rowId xmlns:a16="http://schemas.microsoft.com/office/drawing/2014/main" val="3277030060"/>
                  </a:ext>
                </a:extLst>
              </a:tr>
              <a:tr h="599453">
                <a:tc>
                  <a:txBody>
                    <a:bodyPr/>
                    <a:lstStyle/>
                    <a:p>
                      <a:pPr algn="l" fontAlgn="b"/>
                      <a:r>
                        <a:rPr lang="en-US" sz="2200" b="0" i="0" u="none" strike="noStrike" dirty="0">
                          <a:solidFill>
                            <a:schemeClr val="tx1"/>
                          </a:solidFill>
                          <a:effectLst/>
                          <a:latin typeface="Garamond (Body)"/>
                        </a:rPr>
                        <a:t>Susan </a:t>
                      </a:r>
                      <a:r>
                        <a:rPr lang="en-US" sz="2200" b="0" i="0" u="none" strike="noStrike" dirty="0" err="1">
                          <a:solidFill>
                            <a:schemeClr val="tx1"/>
                          </a:solidFill>
                          <a:effectLst/>
                          <a:latin typeface="Garamond (Body)"/>
                        </a:rPr>
                        <a:t>Colles</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Susan Winkler Haskins</a:t>
                      </a:r>
                    </a:p>
                  </a:txBody>
                  <a:tcPr marL="9525" marR="9525" marT="9525" marB="0" anchor="ctr"/>
                </a:tc>
                <a:tc>
                  <a:txBody>
                    <a:bodyPr/>
                    <a:lstStyle/>
                    <a:p>
                      <a:pPr algn="l" fontAlgn="b"/>
                      <a:r>
                        <a:rPr lang="en-US" sz="2200" b="0" i="0" u="none" strike="noStrike" dirty="0">
                          <a:solidFill>
                            <a:schemeClr val="tx1"/>
                          </a:solidFill>
                          <a:effectLst/>
                          <a:latin typeface="Garamond (Body)"/>
                        </a:rPr>
                        <a:t>JoAnne Jennings</a:t>
                      </a:r>
                    </a:p>
                  </a:txBody>
                  <a:tcPr marL="9525" marR="9525" marT="9525" marB="0" anchor="ctr"/>
                </a:tc>
                <a:tc>
                  <a:txBody>
                    <a:bodyPr/>
                    <a:lstStyle/>
                    <a:p>
                      <a:pPr algn="l" fontAlgn="b"/>
                      <a:r>
                        <a:rPr lang="en-US" sz="2200" b="0" i="0" u="none" strike="noStrike" dirty="0">
                          <a:solidFill>
                            <a:schemeClr val="tx1"/>
                          </a:solidFill>
                          <a:effectLst/>
                          <a:latin typeface="Garamond (Body)"/>
                        </a:rPr>
                        <a:t>Ann Stoker</a:t>
                      </a:r>
                    </a:p>
                  </a:txBody>
                  <a:tcPr marL="9525" marR="9525" marT="9525" marB="0" anchor="ctr"/>
                </a:tc>
                <a:extLst>
                  <a:ext uri="{0D108BD9-81ED-4DB2-BD59-A6C34878D82A}">
                    <a16:rowId xmlns:a16="http://schemas.microsoft.com/office/drawing/2014/main" val="2479529980"/>
                  </a:ext>
                </a:extLst>
              </a:tr>
            </a:tbl>
          </a:graphicData>
        </a:graphic>
      </p:graphicFrame>
    </p:spTree>
    <p:extLst>
      <p:ext uri="{BB962C8B-B14F-4D97-AF65-F5344CB8AC3E}">
        <p14:creationId xmlns:p14="http://schemas.microsoft.com/office/powerpoint/2010/main" val="262893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B679756-C786-4138-A225-8E9EF18DE440}"/>
              </a:ext>
            </a:extLst>
          </p:cNvPr>
          <p:cNvGraphicFramePr>
            <a:graphicFrameLocks noGrp="1"/>
          </p:cNvGraphicFramePr>
          <p:nvPr>
            <p:extLst>
              <p:ext uri="{D42A27DB-BD31-4B8C-83A1-F6EECF244321}">
                <p14:modId xmlns:p14="http://schemas.microsoft.com/office/powerpoint/2010/main" val="1640913259"/>
              </p:ext>
            </p:extLst>
          </p:nvPr>
        </p:nvGraphicFramePr>
        <p:xfrm>
          <a:off x="816746" y="692460"/>
          <a:ext cx="10393560" cy="5542084"/>
        </p:xfrm>
        <a:graphic>
          <a:graphicData uri="http://schemas.openxmlformats.org/drawingml/2006/table">
            <a:tbl>
              <a:tblPr>
                <a:tableStyleId>{5C22544A-7EE6-4342-B048-85BDC9FD1C3A}</a:tableStyleId>
              </a:tblPr>
              <a:tblGrid>
                <a:gridCol w="2598390">
                  <a:extLst>
                    <a:ext uri="{9D8B030D-6E8A-4147-A177-3AD203B41FA5}">
                      <a16:colId xmlns:a16="http://schemas.microsoft.com/office/drawing/2014/main" val="4064137656"/>
                    </a:ext>
                  </a:extLst>
                </a:gridCol>
                <a:gridCol w="2598390">
                  <a:extLst>
                    <a:ext uri="{9D8B030D-6E8A-4147-A177-3AD203B41FA5}">
                      <a16:colId xmlns:a16="http://schemas.microsoft.com/office/drawing/2014/main" val="4278595276"/>
                    </a:ext>
                  </a:extLst>
                </a:gridCol>
                <a:gridCol w="2598390">
                  <a:extLst>
                    <a:ext uri="{9D8B030D-6E8A-4147-A177-3AD203B41FA5}">
                      <a16:colId xmlns:a16="http://schemas.microsoft.com/office/drawing/2014/main" val="1411258690"/>
                    </a:ext>
                  </a:extLst>
                </a:gridCol>
                <a:gridCol w="2598390">
                  <a:extLst>
                    <a:ext uri="{9D8B030D-6E8A-4147-A177-3AD203B41FA5}">
                      <a16:colId xmlns:a16="http://schemas.microsoft.com/office/drawing/2014/main" val="3470903207"/>
                    </a:ext>
                  </a:extLst>
                </a:gridCol>
              </a:tblGrid>
              <a:tr h="430433">
                <a:tc>
                  <a:txBody>
                    <a:bodyPr/>
                    <a:lstStyle/>
                    <a:p>
                      <a:pPr algn="l" fontAlgn="b"/>
                      <a:r>
                        <a:rPr lang="en-US" sz="2200" b="0" i="0" u="none" strike="noStrike" dirty="0">
                          <a:solidFill>
                            <a:schemeClr val="tx1"/>
                          </a:solidFill>
                          <a:effectLst/>
                          <a:latin typeface="Garamond (Body)"/>
                        </a:rPr>
                        <a:t>Janet </a:t>
                      </a:r>
                      <a:r>
                        <a:rPr lang="en-US" sz="2200" b="0" i="0" u="none" strike="noStrike" dirty="0" err="1">
                          <a:solidFill>
                            <a:schemeClr val="tx1"/>
                          </a:solidFill>
                          <a:effectLst/>
                          <a:latin typeface="Garamond (Body)"/>
                        </a:rPr>
                        <a:t>Udouj</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Ginger </a:t>
                      </a:r>
                      <a:r>
                        <a:rPr lang="en-US" sz="2200" b="0" i="0" u="none" strike="noStrike" dirty="0" err="1">
                          <a:solidFill>
                            <a:schemeClr val="tx1"/>
                          </a:solidFill>
                          <a:effectLst/>
                          <a:latin typeface="Garamond (Body)"/>
                        </a:rPr>
                        <a:t>Allinson</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Susan Tucker </a:t>
                      </a:r>
                    </a:p>
                  </a:txBody>
                  <a:tcPr marL="9525" marR="9525" marT="9525" marB="0" anchor="ctr"/>
                </a:tc>
                <a:tc>
                  <a:txBody>
                    <a:bodyPr/>
                    <a:lstStyle/>
                    <a:p>
                      <a:pPr algn="l" fontAlgn="b"/>
                      <a:r>
                        <a:rPr lang="en-US" sz="2200" b="0" i="0" u="none" strike="noStrike" dirty="0">
                          <a:solidFill>
                            <a:schemeClr val="tx1"/>
                          </a:solidFill>
                          <a:effectLst/>
                          <a:latin typeface="Garamond (Body)"/>
                        </a:rPr>
                        <a:t>Kathryn </a:t>
                      </a:r>
                      <a:r>
                        <a:rPr lang="en-US" sz="2200" b="0" i="0" u="none" strike="noStrike" dirty="0" err="1">
                          <a:solidFill>
                            <a:schemeClr val="tx1"/>
                          </a:solidFill>
                          <a:effectLst/>
                          <a:latin typeface="Garamond (Body)"/>
                        </a:rPr>
                        <a:t>Birkhead</a:t>
                      </a:r>
                      <a:endParaRPr lang="en-US" sz="2200" b="0" i="0" u="none" strike="noStrike" dirty="0">
                        <a:solidFill>
                          <a:schemeClr val="tx1"/>
                        </a:solidFill>
                        <a:effectLst/>
                        <a:latin typeface="Garamond (Body)"/>
                      </a:endParaRPr>
                    </a:p>
                  </a:txBody>
                  <a:tcPr marL="9525" marR="9525" marT="9525" marB="0" anchor="ctr"/>
                </a:tc>
                <a:extLst>
                  <a:ext uri="{0D108BD9-81ED-4DB2-BD59-A6C34878D82A}">
                    <a16:rowId xmlns:a16="http://schemas.microsoft.com/office/drawing/2014/main" val="3719286351"/>
                  </a:ext>
                </a:extLst>
              </a:tr>
              <a:tr h="430433">
                <a:tc>
                  <a:txBody>
                    <a:bodyPr/>
                    <a:lstStyle/>
                    <a:p>
                      <a:pPr algn="l" fontAlgn="b"/>
                      <a:r>
                        <a:rPr lang="en-US" sz="2200" b="0" i="0" u="none" strike="noStrike" dirty="0">
                          <a:solidFill>
                            <a:schemeClr val="tx1"/>
                          </a:solidFill>
                          <a:effectLst/>
                          <a:latin typeface="Garamond (Body)"/>
                        </a:rPr>
                        <a:t>Nancy Clark</a:t>
                      </a:r>
                    </a:p>
                  </a:txBody>
                  <a:tcPr marL="9525" marR="9525" marT="9525" marB="0" anchor="ctr"/>
                </a:tc>
                <a:tc>
                  <a:txBody>
                    <a:bodyPr/>
                    <a:lstStyle/>
                    <a:p>
                      <a:pPr algn="l" fontAlgn="b"/>
                      <a:r>
                        <a:rPr lang="en-US" sz="2200" b="0" i="0" u="none" strike="noStrike">
                          <a:solidFill>
                            <a:schemeClr val="tx1"/>
                          </a:solidFill>
                          <a:effectLst/>
                          <a:latin typeface="Garamond (Body)"/>
                        </a:rPr>
                        <a:t>Amanda Colclasure</a:t>
                      </a:r>
                    </a:p>
                  </a:txBody>
                  <a:tcPr marL="9525" marR="9525" marT="9525" marB="0" anchor="ctr"/>
                </a:tc>
                <a:tc>
                  <a:txBody>
                    <a:bodyPr/>
                    <a:lstStyle/>
                    <a:p>
                      <a:pPr algn="l" fontAlgn="b"/>
                      <a:r>
                        <a:rPr lang="en-US" sz="2200" b="0" i="0" u="none" strike="noStrike" dirty="0">
                          <a:solidFill>
                            <a:schemeClr val="tx1"/>
                          </a:solidFill>
                          <a:effectLst/>
                          <a:latin typeface="Garamond (Body)"/>
                        </a:rPr>
                        <a:t>Jill Bailey </a:t>
                      </a:r>
                    </a:p>
                  </a:txBody>
                  <a:tcPr marL="9525" marR="9525" marT="9525" marB="0" anchor="ctr"/>
                </a:tc>
                <a:tc>
                  <a:txBody>
                    <a:bodyPr/>
                    <a:lstStyle/>
                    <a:p>
                      <a:pPr algn="l" fontAlgn="b"/>
                      <a:r>
                        <a:rPr lang="en-US" sz="2200" b="0" i="0" u="none" strike="noStrike" dirty="0">
                          <a:solidFill>
                            <a:schemeClr val="tx1"/>
                          </a:solidFill>
                          <a:effectLst/>
                          <a:latin typeface="Garamond (Body)"/>
                        </a:rPr>
                        <a:t>Steve Harms</a:t>
                      </a:r>
                    </a:p>
                  </a:txBody>
                  <a:tcPr marL="9525" marR="9525" marT="9525" marB="0" anchor="ctr"/>
                </a:tc>
                <a:extLst>
                  <a:ext uri="{0D108BD9-81ED-4DB2-BD59-A6C34878D82A}">
                    <a16:rowId xmlns:a16="http://schemas.microsoft.com/office/drawing/2014/main" val="612051189"/>
                  </a:ext>
                </a:extLst>
              </a:tr>
              <a:tr h="430433">
                <a:tc>
                  <a:txBody>
                    <a:bodyPr/>
                    <a:lstStyle/>
                    <a:p>
                      <a:pPr algn="l" fontAlgn="b"/>
                      <a:r>
                        <a:rPr lang="en-US" sz="2200" b="0" i="0" u="none" strike="noStrike">
                          <a:solidFill>
                            <a:schemeClr val="tx1"/>
                          </a:solidFill>
                          <a:effectLst/>
                          <a:latin typeface="Garamond (Body)"/>
                        </a:rPr>
                        <a:t>Tommie Crawford</a:t>
                      </a:r>
                    </a:p>
                  </a:txBody>
                  <a:tcPr marL="9525" marR="9525" marT="9525" marB="0" anchor="ctr"/>
                </a:tc>
                <a:tc>
                  <a:txBody>
                    <a:bodyPr/>
                    <a:lstStyle/>
                    <a:p>
                      <a:pPr algn="l" fontAlgn="b"/>
                      <a:r>
                        <a:rPr lang="en-US" sz="2200" b="0" i="0" u="none" strike="noStrike" dirty="0">
                          <a:solidFill>
                            <a:schemeClr val="tx1"/>
                          </a:solidFill>
                          <a:effectLst/>
                          <a:latin typeface="Garamond (Body)"/>
                        </a:rPr>
                        <a:t>Alison Fletcher</a:t>
                      </a:r>
                    </a:p>
                  </a:txBody>
                  <a:tcPr marL="9525" marR="9525" marT="9525" marB="0" anchor="ctr"/>
                </a:tc>
                <a:tc>
                  <a:txBody>
                    <a:bodyPr/>
                    <a:lstStyle/>
                    <a:p>
                      <a:pPr algn="l" fontAlgn="b"/>
                      <a:r>
                        <a:rPr lang="en-US" sz="2200" b="0" i="0" u="none" strike="noStrike">
                          <a:solidFill>
                            <a:schemeClr val="tx1"/>
                          </a:solidFill>
                          <a:effectLst/>
                          <a:latin typeface="Garamond (Body)"/>
                        </a:rPr>
                        <a:t>Edie Calaway</a:t>
                      </a:r>
                    </a:p>
                  </a:txBody>
                  <a:tcPr marL="9525" marR="9525" marT="9525" marB="0" anchor="ctr"/>
                </a:tc>
                <a:tc>
                  <a:txBody>
                    <a:bodyPr/>
                    <a:lstStyle/>
                    <a:p>
                      <a:pPr algn="l" fontAlgn="b"/>
                      <a:r>
                        <a:rPr lang="en-US" sz="2200" b="0" i="0" u="none" strike="noStrike">
                          <a:solidFill>
                            <a:schemeClr val="tx1"/>
                          </a:solidFill>
                          <a:effectLst/>
                          <a:latin typeface="Garamond (Body)"/>
                        </a:rPr>
                        <a:t>Kathleen Holloway</a:t>
                      </a:r>
                    </a:p>
                  </a:txBody>
                  <a:tcPr marL="9525" marR="9525" marT="9525" marB="0" anchor="ctr"/>
                </a:tc>
                <a:extLst>
                  <a:ext uri="{0D108BD9-81ED-4DB2-BD59-A6C34878D82A}">
                    <a16:rowId xmlns:a16="http://schemas.microsoft.com/office/drawing/2014/main" val="1213702024"/>
                  </a:ext>
                </a:extLst>
              </a:tr>
              <a:tr h="430433">
                <a:tc>
                  <a:txBody>
                    <a:bodyPr/>
                    <a:lstStyle/>
                    <a:p>
                      <a:pPr algn="l" fontAlgn="b"/>
                      <a:r>
                        <a:rPr lang="en-US" sz="2200" b="0" i="0" u="none" strike="noStrike" dirty="0">
                          <a:solidFill>
                            <a:schemeClr val="tx1"/>
                          </a:solidFill>
                          <a:effectLst/>
                          <a:latin typeface="Garamond (Body)"/>
                        </a:rPr>
                        <a:t>Vicki DeVore Cullen</a:t>
                      </a:r>
                    </a:p>
                  </a:txBody>
                  <a:tcPr marL="9525" marR="9525" marT="9525" marB="0" anchor="ctr"/>
                </a:tc>
                <a:tc>
                  <a:txBody>
                    <a:bodyPr/>
                    <a:lstStyle/>
                    <a:p>
                      <a:pPr algn="l" fontAlgn="b"/>
                      <a:r>
                        <a:rPr lang="en-US" sz="2200" b="0" i="0" u="none" strike="noStrike" dirty="0">
                          <a:solidFill>
                            <a:schemeClr val="tx1"/>
                          </a:solidFill>
                          <a:effectLst/>
                          <a:latin typeface="Garamond (Body)"/>
                        </a:rPr>
                        <a:t>Sylvester </a:t>
                      </a:r>
                      <a:r>
                        <a:rPr lang="en-US" sz="2200" b="0" i="0" u="none" strike="noStrike" dirty="0" err="1">
                          <a:solidFill>
                            <a:schemeClr val="tx1"/>
                          </a:solidFill>
                          <a:effectLst/>
                          <a:latin typeface="Garamond (Body)"/>
                        </a:rPr>
                        <a:t>Orwea</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a:solidFill>
                            <a:schemeClr val="tx1"/>
                          </a:solidFill>
                          <a:effectLst/>
                          <a:latin typeface="Garamond (Body)"/>
                        </a:rPr>
                        <a:t>April Keeling</a:t>
                      </a:r>
                    </a:p>
                  </a:txBody>
                  <a:tcPr marL="9525" marR="9525" marT="9525" marB="0" anchor="ctr"/>
                </a:tc>
                <a:tc>
                  <a:txBody>
                    <a:bodyPr/>
                    <a:lstStyle/>
                    <a:p>
                      <a:pPr algn="l" fontAlgn="b"/>
                      <a:r>
                        <a:rPr lang="en-US" sz="2200" b="0" i="0" u="none" strike="noStrike">
                          <a:solidFill>
                            <a:schemeClr val="tx1"/>
                          </a:solidFill>
                          <a:effectLst/>
                          <a:latin typeface="Garamond (Body)"/>
                        </a:rPr>
                        <a:t>Linda Smith</a:t>
                      </a:r>
                    </a:p>
                  </a:txBody>
                  <a:tcPr marL="9525" marR="9525" marT="9525" marB="0" anchor="ctr"/>
                </a:tc>
                <a:extLst>
                  <a:ext uri="{0D108BD9-81ED-4DB2-BD59-A6C34878D82A}">
                    <a16:rowId xmlns:a16="http://schemas.microsoft.com/office/drawing/2014/main" val="1327135097"/>
                  </a:ext>
                </a:extLst>
              </a:tr>
              <a:tr h="430433">
                <a:tc>
                  <a:txBody>
                    <a:bodyPr/>
                    <a:lstStyle/>
                    <a:p>
                      <a:pPr algn="l" fontAlgn="b"/>
                      <a:r>
                        <a:rPr lang="en-US" sz="2200" b="0" i="0" u="none" strike="noStrike">
                          <a:solidFill>
                            <a:schemeClr val="tx1"/>
                          </a:solidFill>
                          <a:effectLst/>
                          <a:latin typeface="Garamond (Body)"/>
                        </a:rPr>
                        <a:t>Sally Matthews</a:t>
                      </a:r>
                    </a:p>
                  </a:txBody>
                  <a:tcPr marL="9525" marR="9525" marT="9525" marB="0" anchor="ctr"/>
                </a:tc>
                <a:tc>
                  <a:txBody>
                    <a:bodyPr/>
                    <a:lstStyle/>
                    <a:p>
                      <a:pPr algn="l" fontAlgn="b"/>
                      <a:r>
                        <a:rPr lang="en-US" sz="2200" b="0" i="0" u="none" strike="noStrike" dirty="0">
                          <a:solidFill>
                            <a:schemeClr val="tx1"/>
                          </a:solidFill>
                          <a:effectLst/>
                          <a:latin typeface="Garamond (Body)"/>
                        </a:rPr>
                        <a:t>Els </a:t>
                      </a:r>
                      <a:r>
                        <a:rPr lang="en-US" sz="2200" b="0" i="0" u="none" strike="noStrike" dirty="0" err="1">
                          <a:solidFill>
                            <a:schemeClr val="tx1"/>
                          </a:solidFill>
                          <a:effectLst/>
                          <a:latin typeface="Garamond (Body)"/>
                        </a:rPr>
                        <a:t>Cranor</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Morgan </a:t>
                      </a:r>
                      <a:r>
                        <a:rPr lang="en-US" sz="2200" b="0" i="0" u="none" strike="noStrike" dirty="0" err="1">
                          <a:solidFill>
                            <a:schemeClr val="tx1"/>
                          </a:solidFill>
                          <a:effectLst/>
                          <a:latin typeface="Garamond (Body)"/>
                        </a:rPr>
                        <a:t>Antie</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a:solidFill>
                            <a:schemeClr val="tx1"/>
                          </a:solidFill>
                          <a:effectLst/>
                          <a:latin typeface="Garamond (Body)"/>
                        </a:rPr>
                        <a:t>Martha Sparkman</a:t>
                      </a:r>
                    </a:p>
                  </a:txBody>
                  <a:tcPr marL="9525" marR="9525" marT="9525" marB="0" anchor="ctr"/>
                </a:tc>
                <a:extLst>
                  <a:ext uri="{0D108BD9-81ED-4DB2-BD59-A6C34878D82A}">
                    <a16:rowId xmlns:a16="http://schemas.microsoft.com/office/drawing/2014/main" val="2740959630"/>
                  </a:ext>
                </a:extLst>
              </a:tr>
              <a:tr h="430433">
                <a:tc>
                  <a:txBody>
                    <a:bodyPr/>
                    <a:lstStyle/>
                    <a:p>
                      <a:pPr algn="l" fontAlgn="b"/>
                      <a:r>
                        <a:rPr lang="en-US" sz="2200" b="0" i="0" u="none" strike="noStrike">
                          <a:solidFill>
                            <a:schemeClr val="tx1"/>
                          </a:solidFill>
                          <a:effectLst/>
                          <a:latin typeface="Garamond (Body)"/>
                        </a:rPr>
                        <a:t>Sandy McKeown</a:t>
                      </a:r>
                    </a:p>
                  </a:txBody>
                  <a:tcPr marL="9525" marR="9525" marT="9525" marB="0" anchor="ctr"/>
                </a:tc>
                <a:tc>
                  <a:txBody>
                    <a:bodyPr/>
                    <a:lstStyle/>
                    <a:p>
                      <a:pPr algn="l" fontAlgn="b"/>
                      <a:r>
                        <a:rPr lang="en-US" sz="2200" b="0" i="0" u="none" strike="noStrike" dirty="0">
                          <a:solidFill>
                            <a:schemeClr val="tx1"/>
                          </a:solidFill>
                          <a:effectLst/>
                          <a:latin typeface="Garamond (Body)"/>
                        </a:rPr>
                        <a:t>Sue Cook</a:t>
                      </a:r>
                    </a:p>
                  </a:txBody>
                  <a:tcPr marL="9525" marR="9525" marT="9525" marB="0" anchor="ctr"/>
                </a:tc>
                <a:tc>
                  <a:txBody>
                    <a:bodyPr/>
                    <a:lstStyle/>
                    <a:p>
                      <a:pPr algn="l" fontAlgn="b"/>
                      <a:r>
                        <a:rPr lang="en-US" sz="2200" b="0" i="0" u="none" strike="noStrike">
                          <a:solidFill>
                            <a:schemeClr val="tx1"/>
                          </a:solidFill>
                          <a:effectLst/>
                          <a:latin typeface="Garamond (Body)"/>
                        </a:rPr>
                        <a:t>Chen Xing Eoff </a:t>
                      </a:r>
                    </a:p>
                  </a:txBody>
                  <a:tcPr marL="9525" marR="9525" marT="9525" marB="0" anchor="ctr"/>
                </a:tc>
                <a:tc>
                  <a:txBody>
                    <a:bodyPr/>
                    <a:lstStyle/>
                    <a:p>
                      <a:pPr algn="l" fontAlgn="b"/>
                      <a:r>
                        <a:rPr lang="en-US" sz="2200" b="0" i="0" u="none" strike="noStrike">
                          <a:solidFill>
                            <a:schemeClr val="tx1"/>
                          </a:solidFill>
                          <a:effectLst/>
                          <a:latin typeface="Garamond (Body)"/>
                        </a:rPr>
                        <a:t>Mariette Spidel</a:t>
                      </a:r>
                    </a:p>
                  </a:txBody>
                  <a:tcPr marL="9525" marR="9525" marT="9525" marB="0" anchor="ctr"/>
                </a:tc>
                <a:extLst>
                  <a:ext uri="{0D108BD9-81ED-4DB2-BD59-A6C34878D82A}">
                    <a16:rowId xmlns:a16="http://schemas.microsoft.com/office/drawing/2014/main" val="1754652698"/>
                  </a:ext>
                </a:extLst>
              </a:tr>
              <a:tr h="430433">
                <a:tc>
                  <a:txBody>
                    <a:bodyPr/>
                    <a:lstStyle/>
                    <a:p>
                      <a:pPr algn="l" fontAlgn="b"/>
                      <a:r>
                        <a:rPr lang="en-US" sz="2200" b="0" i="0" u="none" strike="noStrike">
                          <a:solidFill>
                            <a:schemeClr val="tx1"/>
                          </a:solidFill>
                          <a:effectLst/>
                          <a:latin typeface="Garamond (Body)"/>
                        </a:rPr>
                        <a:t>Martha Osbun</a:t>
                      </a:r>
                    </a:p>
                  </a:txBody>
                  <a:tcPr marL="9525" marR="9525" marT="9525" marB="0" anchor="ctr"/>
                </a:tc>
                <a:tc>
                  <a:txBody>
                    <a:bodyPr/>
                    <a:lstStyle/>
                    <a:p>
                      <a:pPr algn="l" fontAlgn="b"/>
                      <a:r>
                        <a:rPr lang="en-US" sz="2200" b="0" i="0" u="none" strike="noStrike" dirty="0">
                          <a:solidFill>
                            <a:schemeClr val="tx1"/>
                          </a:solidFill>
                          <a:effectLst/>
                          <a:latin typeface="Garamond (Body)"/>
                        </a:rPr>
                        <a:t>Lisa </a:t>
                      </a:r>
                      <a:r>
                        <a:rPr lang="en-US" sz="2200" b="0" i="0" u="none" strike="noStrike" dirty="0" err="1">
                          <a:solidFill>
                            <a:schemeClr val="tx1"/>
                          </a:solidFill>
                          <a:effectLst/>
                          <a:latin typeface="Garamond (Body)"/>
                        </a:rPr>
                        <a:t>Freshler</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Tina Johnson </a:t>
                      </a:r>
                    </a:p>
                  </a:txBody>
                  <a:tcPr marL="9525" marR="9525" marT="9525" marB="0" anchor="ctr"/>
                </a:tc>
                <a:tc>
                  <a:txBody>
                    <a:bodyPr/>
                    <a:lstStyle/>
                    <a:p>
                      <a:pPr algn="l" fontAlgn="b"/>
                      <a:r>
                        <a:rPr lang="en-US" sz="2200" b="0" i="0" u="none" strike="noStrike" dirty="0">
                          <a:solidFill>
                            <a:schemeClr val="tx1"/>
                          </a:solidFill>
                          <a:effectLst/>
                          <a:latin typeface="Garamond (Body)"/>
                        </a:rPr>
                        <a:t>Neta Winston</a:t>
                      </a:r>
                    </a:p>
                  </a:txBody>
                  <a:tcPr marL="9525" marR="9525" marT="9525" marB="0" anchor="ctr"/>
                </a:tc>
                <a:extLst>
                  <a:ext uri="{0D108BD9-81ED-4DB2-BD59-A6C34878D82A}">
                    <a16:rowId xmlns:a16="http://schemas.microsoft.com/office/drawing/2014/main" val="2486265224"/>
                  </a:ext>
                </a:extLst>
              </a:tr>
              <a:tr h="493440">
                <a:tc>
                  <a:txBody>
                    <a:bodyPr/>
                    <a:lstStyle/>
                    <a:p>
                      <a:pPr algn="l" fontAlgn="b"/>
                      <a:r>
                        <a:rPr lang="en-US" sz="2200" b="0" i="0" u="none" strike="noStrike">
                          <a:solidFill>
                            <a:schemeClr val="tx1"/>
                          </a:solidFill>
                          <a:effectLst/>
                          <a:latin typeface="Garamond (Body)"/>
                        </a:rPr>
                        <a:t>Anne Porter</a:t>
                      </a:r>
                    </a:p>
                  </a:txBody>
                  <a:tcPr marL="9525" marR="9525" marT="9525" marB="0" anchor="ctr"/>
                </a:tc>
                <a:tc>
                  <a:txBody>
                    <a:bodyPr/>
                    <a:lstStyle/>
                    <a:p>
                      <a:pPr algn="l" fontAlgn="b"/>
                      <a:r>
                        <a:rPr lang="en-US" sz="2200" b="0" i="0" u="none" strike="noStrike" dirty="0">
                          <a:solidFill>
                            <a:schemeClr val="tx1"/>
                          </a:solidFill>
                          <a:effectLst/>
                          <a:latin typeface="Garamond (Body)"/>
                        </a:rPr>
                        <a:t>Viola </a:t>
                      </a:r>
                      <a:r>
                        <a:rPr lang="en-US" sz="2200" b="0" i="0" u="none" strike="noStrike" dirty="0" err="1">
                          <a:solidFill>
                            <a:schemeClr val="tx1"/>
                          </a:solidFill>
                          <a:effectLst/>
                          <a:latin typeface="Garamond (Body)"/>
                        </a:rPr>
                        <a:t>Hilyard</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Joan Reagan</a:t>
                      </a:r>
                    </a:p>
                  </a:txBody>
                  <a:tcPr marL="9525" marR="9525" marT="9525" marB="0" anchor="ctr"/>
                </a:tc>
                <a:tc>
                  <a:txBody>
                    <a:bodyPr/>
                    <a:lstStyle/>
                    <a:p>
                      <a:pPr algn="l" fontAlgn="b"/>
                      <a:r>
                        <a:rPr lang="en-US" sz="2200" b="0" i="0" u="none" strike="noStrike" dirty="0">
                          <a:solidFill>
                            <a:schemeClr val="tx1"/>
                          </a:solidFill>
                          <a:effectLst/>
                          <a:latin typeface="Garamond (Body)"/>
                        </a:rPr>
                        <a:t>Kenneth Liles</a:t>
                      </a:r>
                    </a:p>
                  </a:txBody>
                  <a:tcPr marL="9525" marR="9525" marT="9525" marB="0" anchor="ctr"/>
                </a:tc>
                <a:extLst>
                  <a:ext uri="{0D108BD9-81ED-4DB2-BD59-A6C34878D82A}">
                    <a16:rowId xmlns:a16="http://schemas.microsoft.com/office/drawing/2014/main" val="1826107586"/>
                  </a:ext>
                </a:extLst>
              </a:tr>
              <a:tr h="430433">
                <a:tc>
                  <a:txBody>
                    <a:bodyPr/>
                    <a:lstStyle/>
                    <a:p>
                      <a:pPr algn="l" fontAlgn="b"/>
                      <a:r>
                        <a:rPr lang="en-US" sz="2200" b="0" i="0" u="none" strike="noStrike">
                          <a:solidFill>
                            <a:schemeClr val="tx1"/>
                          </a:solidFill>
                          <a:effectLst/>
                          <a:latin typeface="Garamond (Body)"/>
                        </a:rPr>
                        <a:t>Gail Riel</a:t>
                      </a:r>
                    </a:p>
                  </a:txBody>
                  <a:tcPr marL="9525" marR="9525" marT="9525" marB="0" anchor="ctr"/>
                </a:tc>
                <a:tc>
                  <a:txBody>
                    <a:bodyPr/>
                    <a:lstStyle/>
                    <a:p>
                      <a:pPr algn="l" fontAlgn="b"/>
                      <a:r>
                        <a:rPr lang="en-US" sz="2200" b="0" i="0" u="none" strike="noStrike">
                          <a:solidFill>
                            <a:schemeClr val="tx1"/>
                          </a:solidFill>
                          <a:effectLst/>
                          <a:latin typeface="Garamond (Body)"/>
                        </a:rPr>
                        <a:t>Trish Kooms</a:t>
                      </a:r>
                    </a:p>
                  </a:txBody>
                  <a:tcPr marL="9525" marR="9525" marT="9525" marB="0" anchor="ctr"/>
                </a:tc>
                <a:tc>
                  <a:txBody>
                    <a:bodyPr/>
                    <a:lstStyle/>
                    <a:p>
                      <a:pPr algn="l" fontAlgn="b"/>
                      <a:r>
                        <a:rPr lang="en-US" sz="2200" b="0" i="0" u="none" strike="noStrike" dirty="0">
                          <a:solidFill>
                            <a:schemeClr val="tx1"/>
                          </a:solidFill>
                          <a:effectLst/>
                          <a:latin typeface="Garamond (Body)"/>
                        </a:rPr>
                        <a:t>Judy Walthall </a:t>
                      </a:r>
                    </a:p>
                  </a:txBody>
                  <a:tcPr marL="9525" marR="9525" marT="9525" marB="0" anchor="ctr"/>
                </a:tc>
                <a:tc>
                  <a:txBody>
                    <a:bodyPr/>
                    <a:lstStyle/>
                    <a:p>
                      <a:pPr algn="l" fontAlgn="b"/>
                      <a:r>
                        <a:rPr lang="en-US" sz="2200" b="0" i="0" u="none" strike="noStrike" dirty="0">
                          <a:solidFill>
                            <a:schemeClr val="tx1"/>
                          </a:solidFill>
                          <a:effectLst/>
                          <a:latin typeface="Garamond (Body)"/>
                        </a:rPr>
                        <a:t>Glenda Moore</a:t>
                      </a:r>
                    </a:p>
                  </a:txBody>
                  <a:tcPr marL="9525" marR="9525" marT="9525" marB="0" anchor="ctr"/>
                </a:tc>
                <a:extLst>
                  <a:ext uri="{0D108BD9-81ED-4DB2-BD59-A6C34878D82A}">
                    <a16:rowId xmlns:a16="http://schemas.microsoft.com/office/drawing/2014/main" val="792082623"/>
                  </a:ext>
                </a:extLst>
              </a:tr>
              <a:tr h="501356">
                <a:tc>
                  <a:txBody>
                    <a:bodyPr/>
                    <a:lstStyle/>
                    <a:p>
                      <a:pPr algn="l" fontAlgn="b"/>
                      <a:r>
                        <a:rPr lang="en-US" sz="2200" b="0" i="0" u="none" strike="noStrike">
                          <a:solidFill>
                            <a:schemeClr val="tx1"/>
                          </a:solidFill>
                          <a:effectLst/>
                          <a:latin typeface="Garamond (Body)"/>
                        </a:rPr>
                        <a:t>Mary Ross</a:t>
                      </a:r>
                    </a:p>
                  </a:txBody>
                  <a:tcPr marL="9525" marR="9525" marT="9525" marB="0" anchor="ctr"/>
                </a:tc>
                <a:tc>
                  <a:txBody>
                    <a:bodyPr/>
                    <a:lstStyle/>
                    <a:p>
                      <a:pPr algn="l" fontAlgn="b"/>
                      <a:r>
                        <a:rPr lang="en-US" sz="2200" b="0" i="0" u="none" strike="noStrike">
                          <a:solidFill>
                            <a:schemeClr val="tx1"/>
                          </a:solidFill>
                          <a:effectLst/>
                          <a:latin typeface="Garamond (Body)"/>
                        </a:rPr>
                        <a:t>MaryBeth Simpson</a:t>
                      </a:r>
                    </a:p>
                  </a:txBody>
                  <a:tcPr marL="9525" marR="9525" marT="9525" marB="0" anchor="ctr"/>
                </a:tc>
                <a:tc>
                  <a:txBody>
                    <a:bodyPr/>
                    <a:lstStyle/>
                    <a:p>
                      <a:pPr algn="l" fontAlgn="b"/>
                      <a:r>
                        <a:rPr lang="en-US" sz="2200" b="0" i="0" u="none" strike="noStrike" dirty="0">
                          <a:solidFill>
                            <a:schemeClr val="tx1"/>
                          </a:solidFill>
                          <a:effectLst/>
                          <a:latin typeface="Garamond (Body)"/>
                        </a:rPr>
                        <a:t>Trudy Aldridge</a:t>
                      </a:r>
                    </a:p>
                  </a:txBody>
                  <a:tcPr marL="9525" marR="9525" marT="9525" marB="0" anchor="ctr"/>
                </a:tc>
                <a:tc>
                  <a:txBody>
                    <a:bodyPr/>
                    <a:lstStyle/>
                    <a:p>
                      <a:pPr algn="l" fontAlgn="b"/>
                      <a:r>
                        <a:rPr lang="en-US" sz="2200" b="0" i="0" u="none" strike="noStrike" dirty="0">
                          <a:solidFill>
                            <a:schemeClr val="tx1"/>
                          </a:solidFill>
                          <a:effectLst/>
                          <a:latin typeface="Garamond (Body)"/>
                        </a:rPr>
                        <a:t>Bobby Norris</a:t>
                      </a:r>
                    </a:p>
                  </a:txBody>
                  <a:tcPr marL="9525" marR="9525" marT="9525" marB="0" anchor="ctr"/>
                </a:tc>
                <a:extLst>
                  <a:ext uri="{0D108BD9-81ED-4DB2-BD59-A6C34878D82A}">
                    <a16:rowId xmlns:a16="http://schemas.microsoft.com/office/drawing/2014/main" val="3277030060"/>
                  </a:ext>
                </a:extLst>
              </a:tr>
              <a:tr h="551912">
                <a:tc>
                  <a:txBody>
                    <a:bodyPr/>
                    <a:lstStyle/>
                    <a:p>
                      <a:pPr algn="l" fontAlgn="b"/>
                      <a:r>
                        <a:rPr lang="en-US" sz="2200" b="0" i="0" u="none" strike="noStrike" dirty="0">
                          <a:solidFill>
                            <a:schemeClr val="tx1"/>
                          </a:solidFill>
                          <a:effectLst/>
                          <a:latin typeface="Garamond (Body)"/>
                        </a:rPr>
                        <a:t>Pat Woodward</a:t>
                      </a:r>
                    </a:p>
                  </a:txBody>
                  <a:tcPr marL="9525" marR="9525" marT="9525" marB="0" anchor="ctr"/>
                </a:tc>
                <a:tc>
                  <a:txBody>
                    <a:bodyPr/>
                    <a:lstStyle/>
                    <a:p>
                      <a:pPr algn="l" fontAlgn="b"/>
                      <a:r>
                        <a:rPr lang="en-US" sz="2200" b="0" i="0" u="none" strike="noStrike" dirty="0">
                          <a:solidFill>
                            <a:schemeClr val="tx1"/>
                          </a:solidFill>
                          <a:effectLst/>
                          <a:latin typeface="Garamond (Body)"/>
                        </a:rPr>
                        <a:t>Vickie Templeton</a:t>
                      </a:r>
                    </a:p>
                  </a:txBody>
                  <a:tcPr marL="9525" marR="9525" marT="9525" marB="0" anchor="ctr"/>
                </a:tc>
                <a:tc>
                  <a:txBody>
                    <a:bodyPr/>
                    <a:lstStyle/>
                    <a:p>
                      <a:pPr algn="l" fontAlgn="b"/>
                      <a:r>
                        <a:rPr lang="en-US" sz="2200" b="0" i="0" u="none" strike="noStrike" dirty="0">
                          <a:solidFill>
                            <a:schemeClr val="tx1"/>
                          </a:solidFill>
                          <a:effectLst/>
                          <a:latin typeface="Garamond (Body)"/>
                        </a:rPr>
                        <a:t>Myra Jane Biggers</a:t>
                      </a: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200" b="0" i="0" u="none" strike="noStrike" dirty="0">
                          <a:solidFill>
                            <a:schemeClr val="tx1"/>
                          </a:solidFill>
                          <a:effectLst/>
                          <a:latin typeface="Garamond (Body)"/>
                        </a:rPr>
                        <a:t>Amie White</a:t>
                      </a:r>
                    </a:p>
                  </a:txBody>
                  <a:tcPr marL="9525" marR="9525" marT="9525" marB="0" anchor="ctr"/>
                </a:tc>
                <a:extLst>
                  <a:ext uri="{0D108BD9-81ED-4DB2-BD59-A6C34878D82A}">
                    <a16:rowId xmlns:a16="http://schemas.microsoft.com/office/drawing/2014/main" val="2479529980"/>
                  </a:ext>
                </a:extLst>
              </a:tr>
              <a:tr h="551912">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2200" b="0" i="0" u="none" strike="noStrike" dirty="0">
                          <a:solidFill>
                            <a:schemeClr val="tx1"/>
                          </a:solidFill>
                          <a:effectLst/>
                          <a:latin typeface="Garamond (Body)"/>
                        </a:rPr>
                        <a:t>Bobbye Truitt </a:t>
                      </a:r>
                    </a:p>
                  </a:txBody>
                  <a:tcPr marL="9525" marR="9525" marT="9525" marB="0" anchor="ctr"/>
                </a:tc>
                <a:tc>
                  <a:txBody>
                    <a:bodyPr/>
                    <a:lstStyle/>
                    <a:p>
                      <a:pPr algn="l" fontAlgn="b"/>
                      <a:endParaRPr lang="en-US" sz="2200" b="0" i="0" u="none" strike="noStrike" dirty="0">
                        <a:solidFill>
                          <a:schemeClr val="tx1"/>
                        </a:solidFill>
                        <a:effectLst/>
                        <a:latin typeface="Garamond (Body)"/>
                      </a:endParaRPr>
                    </a:p>
                  </a:txBody>
                  <a:tcPr marL="9525" marR="9525" marT="9525" marB="0" anchor="ctr"/>
                </a:tc>
                <a:tc>
                  <a:txBody>
                    <a:bodyPr/>
                    <a:lstStyle/>
                    <a:p>
                      <a:pPr algn="l" fontAlgn="b"/>
                      <a:endParaRPr lang="en-US" sz="2200" b="0" i="0" u="none" strike="noStrike" dirty="0">
                        <a:solidFill>
                          <a:schemeClr val="tx1"/>
                        </a:solidFill>
                        <a:effectLst/>
                        <a:latin typeface="Garamond (Body)"/>
                      </a:endParaRPr>
                    </a:p>
                  </a:txBody>
                  <a:tcPr marL="9525" marR="9525" marT="9525" marB="0" anchor="ct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2200" b="0" i="0" u="none" strike="noStrike" dirty="0">
                        <a:solidFill>
                          <a:schemeClr val="tx1"/>
                        </a:solidFill>
                        <a:effectLst/>
                        <a:latin typeface="Garamond (Body)"/>
                      </a:endParaRPr>
                    </a:p>
                  </a:txBody>
                  <a:tcPr marL="9525" marR="9525" marT="9525" marB="0" anchor="ctr"/>
                </a:tc>
                <a:extLst>
                  <a:ext uri="{0D108BD9-81ED-4DB2-BD59-A6C34878D82A}">
                    <a16:rowId xmlns:a16="http://schemas.microsoft.com/office/drawing/2014/main" val="4017510546"/>
                  </a:ext>
                </a:extLst>
              </a:tr>
            </a:tbl>
          </a:graphicData>
        </a:graphic>
      </p:graphicFrame>
    </p:spTree>
    <p:extLst>
      <p:ext uri="{BB962C8B-B14F-4D97-AF65-F5344CB8AC3E}">
        <p14:creationId xmlns:p14="http://schemas.microsoft.com/office/powerpoint/2010/main" val="376212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E71E1E-6C25-4649-9C85-0FECFFD17820}"/>
              </a:ext>
            </a:extLst>
          </p:cNvPr>
          <p:cNvSpPr>
            <a:spLocks noGrp="1"/>
          </p:cNvSpPr>
          <p:nvPr>
            <p:ph type="title"/>
          </p:nvPr>
        </p:nvSpPr>
        <p:spPr>
          <a:xfrm>
            <a:off x="2015069" y="1752606"/>
            <a:ext cx="8158688" cy="848551"/>
          </a:xfrm>
        </p:spPr>
        <p:txBody>
          <a:bodyPr/>
          <a:lstStyle/>
          <a:p>
            <a:r>
              <a:rPr lang="en-US" dirty="0"/>
              <a:t>10 Years of Service</a:t>
            </a:r>
          </a:p>
        </p:txBody>
      </p:sp>
      <p:sp>
        <p:nvSpPr>
          <p:cNvPr id="5" name="Text Placeholder 4">
            <a:extLst>
              <a:ext uri="{FF2B5EF4-FFF2-40B4-BE49-F238E27FC236}">
                <a16:creationId xmlns:a16="http://schemas.microsoft.com/office/drawing/2014/main" id="{3F0FD5DE-E9F6-42EB-A0FE-124054664204}"/>
              </a:ext>
            </a:extLst>
          </p:cNvPr>
          <p:cNvSpPr>
            <a:spLocks noGrp="1"/>
          </p:cNvSpPr>
          <p:nvPr>
            <p:ph type="body" idx="1"/>
          </p:nvPr>
        </p:nvSpPr>
        <p:spPr>
          <a:xfrm>
            <a:off x="2015069" y="3654462"/>
            <a:ext cx="8158690" cy="2199642"/>
          </a:xfrm>
        </p:spPr>
        <p:txBody>
          <a:bodyPr>
            <a:noAutofit/>
          </a:bodyPr>
          <a:lstStyle/>
          <a:p>
            <a:pPr algn="just"/>
            <a:r>
              <a:rPr lang="en-US" b="1" dirty="0">
                <a:latin typeface="Garamond (Body)"/>
              </a:rPr>
              <a:t>From the following counties: </a:t>
            </a:r>
            <a:r>
              <a:rPr lang="en-US" b="0" u="none" strike="noStrike" dirty="0">
                <a:solidFill>
                  <a:srgbClr val="000000"/>
                </a:solidFill>
                <a:effectLst/>
                <a:latin typeface="Garamond (Body)"/>
              </a:rPr>
              <a:t>Baxter, Benton,</a:t>
            </a:r>
            <a:r>
              <a:rPr lang="en-US" dirty="0">
                <a:latin typeface="Garamond (Body)"/>
              </a:rPr>
              <a:t> </a:t>
            </a:r>
            <a:r>
              <a:rPr lang="en-US" b="0" u="none" strike="noStrike" dirty="0">
                <a:solidFill>
                  <a:srgbClr val="000000"/>
                </a:solidFill>
                <a:effectLst/>
                <a:latin typeface="Garamond (Body)"/>
              </a:rPr>
              <a:t>Boone,</a:t>
            </a:r>
            <a:r>
              <a:rPr lang="en-US" dirty="0">
                <a:latin typeface="Garamond (Body)"/>
              </a:rPr>
              <a:t> </a:t>
            </a:r>
            <a:r>
              <a:rPr lang="en-US" b="0" u="none" strike="noStrike" dirty="0">
                <a:solidFill>
                  <a:srgbClr val="000000"/>
                </a:solidFill>
                <a:effectLst/>
                <a:latin typeface="Garamond (Body)"/>
              </a:rPr>
              <a:t>Carroll,</a:t>
            </a:r>
            <a:r>
              <a:rPr lang="en-US" dirty="0">
                <a:latin typeface="Garamond (Body)"/>
              </a:rPr>
              <a:t> </a:t>
            </a:r>
            <a:r>
              <a:rPr lang="en-US" b="0" u="none" strike="noStrike" dirty="0">
                <a:solidFill>
                  <a:srgbClr val="000000"/>
                </a:solidFill>
                <a:effectLst/>
                <a:latin typeface="Garamond (Body)"/>
              </a:rPr>
              <a:t>Cleburne, Cleveland,</a:t>
            </a:r>
            <a:r>
              <a:rPr lang="en-US" dirty="0">
                <a:latin typeface="Garamond (Body)"/>
              </a:rPr>
              <a:t> </a:t>
            </a:r>
            <a:r>
              <a:rPr lang="en-US" b="0" u="none" strike="noStrike" dirty="0">
                <a:solidFill>
                  <a:srgbClr val="000000"/>
                </a:solidFill>
                <a:effectLst/>
                <a:latin typeface="Garamond (Body)"/>
              </a:rPr>
              <a:t>Craighead,</a:t>
            </a:r>
            <a:r>
              <a:rPr lang="en-US" dirty="0">
                <a:latin typeface="Garamond (Body)"/>
              </a:rPr>
              <a:t> </a:t>
            </a:r>
            <a:r>
              <a:rPr lang="en-US" b="0" u="none" strike="noStrike" dirty="0">
                <a:solidFill>
                  <a:srgbClr val="000000"/>
                </a:solidFill>
                <a:effectLst/>
                <a:latin typeface="Garamond (Body)"/>
              </a:rPr>
              <a:t>Crittenden,</a:t>
            </a:r>
            <a:r>
              <a:rPr lang="en-US" dirty="0">
                <a:latin typeface="Garamond (Body)"/>
              </a:rPr>
              <a:t> </a:t>
            </a:r>
            <a:r>
              <a:rPr lang="en-US" b="0" u="none" strike="noStrike" dirty="0">
                <a:solidFill>
                  <a:srgbClr val="000000"/>
                </a:solidFill>
                <a:effectLst/>
                <a:latin typeface="Garamond (Body)"/>
              </a:rPr>
              <a:t>Cross,</a:t>
            </a:r>
            <a:r>
              <a:rPr lang="en-US" dirty="0">
                <a:latin typeface="Garamond (Body)"/>
              </a:rPr>
              <a:t> </a:t>
            </a:r>
            <a:r>
              <a:rPr lang="en-US" b="0" u="none" strike="noStrike" dirty="0">
                <a:solidFill>
                  <a:srgbClr val="000000"/>
                </a:solidFill>
                <a:effectLst/>
                <a:latin typeface="Garamond (Body)"/>
              </a:rPr>
              <a:t>Drew,</a:t>
            </a:r>
            <a:r>
              <a:rPr lang="en-US" dirty="0">
                <a:latin typeface="Garamond (Body)"/>
              </a:rPr>
              <a:t> </a:t>
            </a:r>
            <a:r>
              <a:rPr lang="en-US" b="0" u="none" strike="noStrike" dirty="0">
                <a:solidFill>
                  <a:srgbClr val="000000"/>
                </a:solidFill>
                <a:effectLst/>
                <a:latin typeface="Garamond (Body)"/>
              </a:rPr>
              <a:t>Faulkner,</a:t>
            </a:r>
            <a:r>
              <a:rPr lang="en-US" dirty="0">
                <a:latin typeface="Garamond (Body)"/>
              </a:rPr>
              <a:t> Garland, </a:t>
            </a:r>
            <a:r>
              <a:rPr lang="en-US" b="0" u="none" strike="noStrike" dirty="0">
                <a:solidFill>
                  <a:srgbClr val="000000"/>
                </a:solidFill>
                <a:effectLst/>
                <a:latin typeface="Garamond (Body)"/>
              </a:rPr>
              <a:t>Independence, Jefferson</a:t>
            </a:r>
            <a:r>
              <a:rPr lang="en-US" dirty="0">
                <a:latin typeface="Garamond (Body)"/>
              </a:rPr>
              <a:t>,</a:t>
            </a:r>
            <a:r>
              <a:rPr lang="en-US" b="0" u="none" strike="noStrike" dirty="0">
                <a:solidFill>
                  <a:srgbClr val="000000"/>
                </a:solidFill>
                <a:effectLst/>
                <a:latin typeface="Garamond (Body)"/>
              </a:rPr>
              <a:t> Marion</a:t>
            </a:r>
            <a:r>
              <a:rPr lang="en-US" dirty="0">
                <a:latin typeface="Garamond (Body)"/>
              </a:rPr>
              <a:t>, Miller (Red Dirt), Mississippi, Montgomery,</a:t>
            </a:r>
            <a:r>
              <a:rPr lang="en-US" b="0" u="none" strike="noStrike" dirty="0">
                <a:solidFill>
                  <a:srgbClr val="000000"/>
                </a:solidFill>
                <a:effectLst/>
                <a:latin typeface="Garamond (Body)"/>
              </a:rPr>
              <a:t> Ouachita</a:t>
            </a:r>
            <a:r>
              <a:rPr lang="en-US" dirty="0">
                <a:latin typeface="Garamond (Body)"/>
              </a:rPr>
              <a:t>, Pope, Pulaski, River Valley, Saline, Sharp, St. Francis, Stone, Union, Van Buren, Washington, White, Five Rivers, and MGs of the Delta.</a:t>
            </a:r>
          </a:p>
        </p:txBody>
      </p:sp>
    </p:spTree>
    <p:extLst>
      <p:ext uri="{BB962C8B-B14F-4D97-AF65-F5344CB8AC3E}">
        <p14:creationId xmlns:p14="http://schemas.microsoft.com/office/powerpoint/2010/main" val="395304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B679756-C786-4138-A225-8E9EF18DE440}"/>
              </a:ext>
            </a:extLst>
          </p:cNvPr>
          <p:cNvGraphicFramePr>
            <a:graphicFrameLocks noGrp="1"/>
          </p:cNvGraphicFramePr>
          <p:nvPr>
            <p:extLst>
              <p:ext uri="{D42A27DB-BD31-4B8C-83A1-F6EECF244321}">
                <p14:modId xmlns:p14="http://schemas.microsoft.com/office/powerpoint/2010/main" val="354850452"/>
              </p:ext>
            </p:extLst>
          </p:nvPr>
        </p:nvGraphicFramePr>
        <p:xfrm>
          <a:off x="773203" y="239613"/>
          <a:ext cx="10617692" cy="6270324"/>
        </p:xfrm>
        <a:graphic>
          <a:graphicData uri="http://schemas.openxmlformats.org/drawingml/2006/table">
            <a:tbl>
              <a:tblPr>
                <a:tableStyleId>{5C22544A-7EE6-4342-B048-85BDC9FD1C3A}</a:tableStyleId>
              </a:tblPr>
              <a:tblGrid>
                <a:gridCol w="2654423">
                  <a:extLst>
                    <a:ext uri="{9D8B030D-6E8A-4147-A177-3AD203B41FA5}">
                      <a16:colId xmlns:a16="http://schemas.microsoft.com/office/drawing/2014/main" val="4064137656"/>
                    </a:ext>
                  </a:extLst>
                </a:gridCol>
                <a:gridCol w="2654423">
                  <a:extLst>
                    <a:ext uri="{9D8B030D-6E8A-4147-A177-3AD203B41FA5}">
                      <a16:colId xmlns:a16="http://schemas.microsoft.com/office/drawing/2014/main" val="4278595276"/>
                    </a:ext>
                  </a:extLst>
                </a:gridCol>
                <a:gridCol w="2654423">
                  <a:extLst>
                    <a:ext uri="{9D8B030D-6E8A-4147-A177-3AD203B41FA5}">
                      <a16:colId xmlns:a16="http://schemas.microsoft.com/office/drawing/2014/main" val="1411258690"/>
                    </a:ext>
                  </a:extLst>
                </a:gridCol>
                <a:gridCol w="2654423">
                  <a:extLst>
                    <a:ext uri="{9D8B030D-6E8A-4147-A177-3AD203B41FA5}">
                      <a16:colId xmlns:a16="http://schemas.microsoft.com/office/drawing/2014/main" val="3470903207"/>
                    </a:ext>
                  </a:extLst>
                </a:gridCol>
              </a:tblGrid>
              <a:tr h="467511">
                <a:tc>
                  <a:txBody>
                    <a:bodyPr/>
                    <a:lstStyle/>
                    <a:p>
                      <a:pPr algn="l" fontAlgn="ctr"/>
                      <a:r>
                        <a:rPr lang="en-US" sz="2200" b="0" i="0" u="none" strike="noStrike" dirty="0">
                          <a:solidFill>
                            <a:schemeClr val="tx1"/>
                          </a:solidFill>
                          <a:effectLst/>
                          <a:latin typeface="Garamond (Body)"/>
                        </a:rPr>
                        <a:t>Donald Beard</a:t>
                      </a:r>
                    </a:p>
                  </a:txBody>
                  <a:tcPr marL="9525" marR="9525" marT="9525" marB="0" anchor="ctr"/>
                </a:tc>
                <a:tc>
                  <a:txBody>
                    <a:bodyPr/>
                    <a:lstStyle/>
                    <a:p>
                      <a:pPr algn="l" fontAlgn="ctr"/>
                      <a:r>
                        <a:rPr lang="en-US" sz="2200" b="0" i="0" u="none" strike="noStrike" dirty="0">
                          <a:solidFill>
                            <a:schemeClr val="tx1"/>
                          </a:solidFill>
                          <a:effectLst/>
                          <a:latin typeface="Garamond (Body)"/>
                        </a:rPr>
                        <a:t>Stan Bachman</a:t>
                      </a:r>
                    </a:p>
                  </a:txBody>
                  <a:tcPr marL="9525" marR="9525" marT="9525" marB="0" anchor="ctr"/>
                </a:tc>
                <a:tc>
                  <a:txBody>
                    <a:bodyPr/>
                    <a:lstStyle/>
                    <a:p>
                      <a:pPr algn="l" fontAlgn="b"/>
                      <a:r>
                        <a:rPr lang="en-US" sz="2200" b="0" i="0" u="none" strike="noStrike" dirty="0">
                          <a:solidFill>
                            <a:schemeClr val="tx1"/>
                          </a:solidFill>
                          <a:effectLst/>
                          <a:latin typeface="Garamond (Body)"/>
                        </a:rPr>
                        <a:t>Anne </a:t>
                      </a:r>
                      <a:r>
                        <a:rPr lang="en-US" sz="2200" b="0" i="0" u="none" strike="noStrike" dirty="0" err="1">
                          <a:solidFill>
                            <a:schemeClr val="tx1"/>
                          </a:solidFill>
                          <a:effectLst/>
                          <a:latin typeface="Garamond (Body)"/>
                        </a:rPr>
                        <a:t>Hiebsch</a:t>
                      </a:r>
                      <a:r>
                        <a:rPr lang="en-US" sz="2200" b="0" i="0" u="none" strike="noStrike" dirty="0">
                          <a:solidFill>
                            <a:schemeClr val="tx1"/>
                          </a:solidFill>
                          <a:effectLst/>
                          <a:latin typeface="Garamond (Body)"/>
                        </a:rPr>
                        <a:t>              </a:t>
                      </a:r>
                    </a:p>
                  </a:txBody>
                  <a:tcPr marL="9525" marR="9525" marT="9525" marB="0" anchor="ctr"/>
                </a:tc>
                <a:tc>
                  <a:txBody>
                    <a:bodyPr/>
                    <a:lstStyle/>
                    <a:p>
                      <a:pPr algn="l" fontAlgn="ctr"/>
                      <a:r>
                        <a:rPr lang="en-US" sz="2200" b="0" i="0" u="none" strike="noStrike" dirty="0">
                          <a:solidFill>
                            <a:schemeClr val="tx1"/>
                          </a:solidFill>
                          <a:effectLst/>
                          <a:latin typeface="Garamond (Body)"/>
                        </a:rPr>
                        <a:t>Deidre Dudley</a:t>
                      </a:r>
                    </a:p>
                  </a:txBody>
                  <a:tcPr marL="9525" marR="9525" marT="9525" marB="0" anchor="ctr"/>
                </a:tc>
                <a:extLst>
                  <a:ext uri="{0D108BD9-81ED-4DB2-BD59-A6C34878D82A}">
                    <a16:rowId xmlns:a16="http://schemas.microsoft.com/office/drawing/2014/main" val="3719286351"/>
                  </a:ext>
                </a:extLst>
              </a:tr>
              <a:tr h="467511">
                <a:tc>
                  <a:txBody>
                    <a:bodyPr/>
                    <a:lstStyle/>
                    <a:p>
                      <a:pPr algn="l" fontAlgn="ctr"/>
                      <a:r>
                        <a:rPr lang="en-US" sz="2200" b="0" i="0" u="none" strike="noStrike" dirty="0">
                          <a:solidFill>
                            <a:schemeClr val="tx1"/>
                          </a:solidFill>
                          <a:effectLst/>
                          <a:latin typeface="Garamond (Body)"/>
                        </a:rPr>
                        <a:t>Judy </a:t>
                      </a:r>
                      <a:r>
                        <a:rPr lang="en-US" sz="2200" b="0" i="0" u="none" strike="noStrike" dirty="0" err="1">
                          <a:solidFill>
                            <a:schemeClr val="tx1"/>
                          </a:solidFill>
                          <a:effectLst/>
                          <a:latin typeface="Garamond (Body)"/>
                        </a:rPr>
                        <a:t>Niziolek</a:t>
                      </a:r>
                      <a:endParaRPr lang="en-US" sz="2200" b="0" i="0" u="none" strike="noStrike" dirty="0">
                        <a:solidFill>
                          <a:schemeClr val="tx1"/>
                        </a:solidFill>
                        <a:effectLst/>
                        <a:latin typeface="Garamond (Body)"/>
                      </a:endParaRPr>
                    </a:p>
                  </a:txBody>
                  <a:tcPr marL="9525" marR="9525" marT="9525" marB="0" anchor="ctr"/>
                </a:tc>
                <a:tc>
                  <a:txBody>
                    <a:bodyPr/>
                    <a:lstStyle/>
                    <a:p>
                      <a:pPr algn="l" fontAlgn="ctr"/>
                      <a:r>
                        <a:rPr lang="en-US" sz="2200" b="0" i="0" u="none" strike="noStrike">
                          <a:solidFill>
                            <a:schemeClr val="tx1"/>
                          </a:solidFill>
                          <a:effectLst/>
                          <a:latin typeface="Garamond (Body)"/>
                        </a:rPr>
                        <a:t>Donna Bachman</a:t>
                      </a:r>
                    </a:p>
                  </a:txBody>
                  <a:tcPr marL="9525" marR="9525" marT="9525" marB="0" anchor="ctr"/>
                </a:tc>
                <a:tc>
                  <a:txBody>
                    <a:bodyPr/>
                    <a:lstStyle/>
                    <a:p>
                      <a:pPr algn="l" fontAlgn="b"/>
                      <a:r>
                        <a:rPr lang="en-US" sz="2200" b="0" i="0" u="none" strike="noStrike">
                          <a:solidFill>
                            <a:schemeClr val="tx1"/>
                          </a:solidFill>
                          <a:effectLst/>
                          <a:latin typeface="Garamond (Body)"/>
                        </a:rPr>
                        <a:t>Linda Magness            </a:t>
                      </a:r>
                    </a:p>
                  </a:txBody>
                  <a:tcPr marL="9525" marR="9525" marT="9525" marB="0" anchor="ctr"/>
                </a:tc>
                <a:tc>
                  <a:txBody>
                    <a:bodyPr/>
                    <a:lstStyle/>
                    <a:p>
                      <a:pPr algn="l" fontAlgn="ctr"/>
                      <a:r>
                        <a:rPr lang="en-US" sz="2200" b="0" i="0" u="none" strike="noStrike">
                          <a:solidFill>
                            <a:schemeClr val="tx1"/>
                          </a:solidFill>
                          <a:effectLst/>
                          <a:latin typeface="Garamond (Body)"/>
                        </a:rPr>
                        <a:t>Betty Fortner</a:t>
                      </a:r>
                    </a:p>
                  </a:txBody>
                  <a:tcPr marL="9525" marR="9525" marT="9525" marB="0" anchor="ctr"/>
                </a:tc>
                <a:extLst>
                  <a:ext uri="{0D108BD9-81ED-4DB2-BD59-A6C34878D82A}">
                    <a16:rowId xmlns:a16="http://schemas.microsoft.com/office/drawing/2014/main" val="612051189"/>
                  </a:ext>
                </a:extLst>
              </a:tr>
              <a:tr h="467511">
                <a:tc>
                  <a:txBody>
                    <a:bodyPr/>
                    <a:lstStyle/>
                    <a:p>
                      <a:pPr algn="l" fontAlgn="ctr"/>
                      <a:r>
                        <a:rPr lang="en-US" sz="2200" b="0" i="0" u="none" strike="noStrike" dirty="0">
                          <a:solidFill>
                            <a:schemeClr val="tx1"/>
                          </a:solidFill>
                          <a:effectLst/>
                          <a:latin typeface="Garamond (Body)"/>
                        </a:rPr>
                        <a:t>Becky Richards</a:t>
                      </a:r>
                    </a:p>
                  </a:txBody>
                  <a:tcPr marL="9525" marR="9525" marT="9525" marB="0" anchor="ctr"/>
                </a:tc>
                <a:tc>
                  <a:txBody>
                    <a:bodyPr/>
                    <a:lstStyle/>
                    <a:p>
                      <a:pPr algn="l" fontAlgn="ctr"/>
                      <a:r>
                        <a:rPr lang="en-US" sz="2200" b="0" i="0" u="none" strike="noStrike">
                          <a:solidFill>
                            <a:schemeClr val="tx1"/>
                          </a:solidFill>
                          <a:effectLst/>
                          <a:latin typeface="Garamond (Body)"/>
                        </a:rPr>
                        <a:t>LaVera Davis</a:t>
                      </a:r>
                    </a:p>
                  </a:txBody>
                  <a:tcPr marL="9525" marR="9525" marT="9525" marB="0" anchor="ctr"/>
                </a:tc>
                <a:tc>
                  <a:txBody>
                    <a:bodyPr/>
                    <a:lstStyle/>
                    <a:p>
                      <a:pPr algn="l" fontAlgn="b"/>
                      <a:r>
                        <a:rPr lang="en-US" sz="2200" b="0" i="0" u="none" strike="noStrike">
                          <a:solidFill>
                            <a:schemeClr val="tx1"/>
                          </a:solidFill>
                          <a:effectLst/>
                          <a:latin typeface="Garamond (Body)"/>
                        </a:rPr>
                        <a:t>Louisa Smith               </a:t>
                      </a:r>
                    </a:p>
                  </a:txBody>
                  <a:tcPr marL="9525" marR="9525" marT="9525" marB="0" anchor="ctr"/>
                </a:tc>
                <a:tc>
                  <a:txBody>
                    <a:bodyPr/>
                    <a:lstStyle/>
                    <a:p>
                      <a:pPr algn="l" fontAlgn="ctr"/>
                      <a:r>
                        <a:rPr lang="en-US" sz="2200" b="0" i="0" u="none" strike="noStrike">
                          <a:solidFill>
                            <a:schemeClr val="tx1"/>
                          </a:solidFill>
                          <a:effectLst/>
                          <a:latin typeface="Garamond (Body)"/>
                        </a:rPr>
                        <a:t>Barbara Gaunt</a:t>
                      </a:r>
                    </a:p>
                  </a:txBody>
                  <a:tcPr marL="9525" marR="9525" marT="9525" marB="0" anchor="ctr"/>
                </a:tc>
                <a:extLst>
                  <a:ext uri="{0D108BD9-81ED-4DB2-BD59-A6C34878D82A}">
                    <a16:rowId xmlns:a16="http://schemas.microsoft.com/office/drawing/2014/main" val="1213702024"/>
                  </a:ext>
                </a:extLst>
              </a:tr>
              <a:tr h="467511">
                <a:tc>
                  <a:txBody>
                    <a:bodyPr/>
                    <a:lstStyle/>
                    <a:p>
                      <a:pPr algn="l" fontAlgn="ctr"/>
                      <a:r>
                        <a:rPr lang="en-US" sz="2200" b="0" i="0" u="none" strike="noStrike">
                          <a:solidFill>
                            <a:schemeClr val="tx1"/>
                          </a:solidFill>
                          <a:effectLst/>
                          <a:latin typeface="Garamond (Body)"/>
                        </a:rPr>
                        <a:t>Toy Siler</a:t>
                      </a:r>
                    </a:p>
                  </a:txBody>
                  <a:tcPr marL="9525" marR="9525" marT="9525" marB="0" anchor="ctr"/>
                </a:tc>
                <a:tc>
                  <a:txBody>
                    <a:bodyPr/>
                    <a:lstStyle/>
                    <a:p>
                      <a:pPr algn="l" fontAlgn="ctr"/>
                      <a:r>
                        <a:rPr lang="en-US" sz="2200" b="0" i="0" u="none" strike="noStrike" dirty="0">
                          <a:solidFill>
                            <a:schemeClr val="tx1"/>
                          </a:solidFill>
                          <a:effectLst/>
                          <a:latin typeface="Garamond (Body)"/>
                        </a:rPr>
                        <a:t>Debbi Hall</a:t>
                      </a:r>
                    </a:p>
                  </a:txBody>
                  <a:tcPr marL="9525" marR="9525" marT="9525" marB="0" anchor="ctr"/>
                </a:tc>
                <a:tc>
                  <a:txBody>
                    <a:bodyPr/>
                    <a:lstStyle/>
                    <a:p>
                      <a:pPr algn="l" fontAlgn="b"/>
                      <a:r>
                        <a:rPr lang="en-US" sz="2200" b="0" i="0" u="none" strike="noStrike" dirty="0">
                          <a:solidFill>
                            <a:schemeClr val="tx1"/>
                          </a:solidFill>
                          <a:effectLst/>
                          <a:latin typeface="Garamond (Body)"/>
                        </a:rPr>
                        <a:t>Pat Carson-Williams    </a:t>
                      </a:r>
                    </a:p>
                  </a:txBody>
                  <a:tcPr marL="9525" marR="9525" marT="9525" marB="0" anchor="ctr"/>
                </a:tc>
                <a:tc>
                  <a:txBody>
                    <a:bodyPr/>
                    <a:lstStyle/>
                    <a:p>
                      <a:pPr algn="l" fontAlgn="ctr"/>
                      <a:r>
                        <a:rPr lang="en-US" sz="2200" b="0" i="0" u="none" strike="noStrike">
                          <a:solidFill>
                            <a:schemeClr val="tx1"/>
                          </a:solidFill>
                          <a:effectLst/>
                          <a:latin typeface="Garamond (Body)"/>
                        </a:rPr>
                        <a:t>Karin Grisham</a:t>
                      </a:r>
                    </a:p>
                  </a:txBody>
                  <a:tcPr marL="9525" marR="9525" marT="9525" marB="0" anchor="ctr"/>
                </a:tc>
                <a:extLst>
                  <a:ext uri="{0D108BD9-81ED-4DB2-BD59-A6C34878D82A}">
                    <a16:rowId xmlns:a16="http://schemas.microsoft.com/office/drawing/2014/main" val="1327135097"/>
                  </a:ext>
                </a:extLst>
              </a:tr>
              <a:tr h="467511">
                <a:tc>
                  <a:txBody>
                    <a:bodyPr/>
                    <a:lstStyle/>
                    <a:p>
                      <a:pPr algn="l" fontAlgn="ctr"/>
                      <a:r>
                        <a:rPr lang="en-US" sz="2200" b="0" i="0" u="none" strike="noStrike" dirty="0">
                          <a:solidFill>
                            <a:schemeClr val="tx1"/>
                          </a:solidFill>
                          <a:effectLst/>
                          <a:latin typeface="Garamond (Body)"/>
                        </a:rPr>
                        <a:t>Joanne York</a:t>
                      </a:r>
                    </a:p>
                  </a:txBody>
                  <a:tcPr marL="9525" marR="9525" marT="9525" marB="0" anchor="ctr"/>
                </a:tc>
                <a:tc>
                  <a:txBody>
                    <a:bodyPr/>
                    <a:lstStyle/>
                    <a:p>
                      <a:pPr algn="l" fontAlgn="ctr"/>
                      <a:r>
                        <a:rPr lang="en-US" sz="2200" b="0" i="0" u="none" strike="noStrike">
                          <a:solidFill>
                            <a:schemeClr val="tx1"/>
                          </a:solidFill>
                          <a:effectLst/>
                          <a:latin typeface="Garamond (Body)"/>
                        </a:rPr>
                        <a:t>Jane Jamison</a:t>
                      </a:r>
                    </a:p>
                  </a:txBody>
                  <a:tcPr marL="9525" marR="9525" marT="9525" marB="0" anchor="ctr"/>
                </a:tc>
                <a:tc>
                  <a:txBody>
                    <a:bodyPr/>
                    <a:lstStyle/>
                    <a:p>
                      <a:pPr algn="l" fontAlgn="b"/>
                      <a:r>
                        <a:rPr lang="en-US" sz="2200" b="0" i="0" u="none" strike="noStrike" dirty="0">
                          <a:solidFill>
                            <a:schemeClr val="tx1"/>
                          </a:solidFill>
                          <a:effectLst/>
                          <a:latin typeface="Garamond (Body)"/>
                        </a:rPr>
                        <a:t>Margaret Cline</a:t>
                      </a:r>
                    </a:p>
                  </a:txBody>
                  <a:tcPr marL="9525" marR="9525" marT="9525" marB="0" anchor="ctr"/>
                </a:tc>
                <a:tc>
                  <a:txBody>
                    <a:bodyPr/>
                    <a:lstStyle/>
                    <a:p>
                      <a:pPr algn="l" fontAlgn="ctr"/>
                      <a:r>
                        <a:rPr lang="en-US" sz="2200" b="0" i="0" u="none" strike="noStrike">
                          <a:solidFill>
                            <a:schemeClr val="tx1"/>
                          </a:solidFill>
                          <a:effectLst/>
                          <a:latin typeface="Garamond (Body)"/>
                        </a:rPr>
                        <a:t>Ellen Majestic</a:t>
                      </a:r>
                    </a:p>
                  </a:txBody>
                  <a:tcPr marL="9525" marR="9525" marT="9525" marB="0" anchor="ctr"/>
                </a:tc>
                <a:extLst>
                  <a:ext uri="{0D108BD9-81ED-4DB2-BD59-A6C34878D82A}">
                    <a16:rowId xmlns:a16="http://schemas.microsoft.com/office/drawing/2014/main" val="2740959630"/>
                  </a:ext>
                </a:extLst>
              </a:tr>
              <a:tr h="467511">
                <a:tc>
                  <a:txBody>
                    <a:bodyPr/>
                    <a:lstStyle/>
                    <a:p>
                      <a:pPr algn="l" fontAlgn="b"/>
                      <a:r>
                        <a:rPr lang="en-US" sz="2200" b="0" i="0" u="none" strike="noStrike" dirty="0">
                          <a:solidFill>
                            <a:schemeClr val="tx1"/>
                          </a:solidFill>
                          <a:effectLst/>
                          <a:latin typeface="Garamond (Body)"/>
                        </a:rPr>
                        <a:t>Olena Cooper</a:t>
                      </a:r>
                    </a:p>
                  </a:txBody>
                  <a:tcPr marL="9525" marR="9525" marT="9525" marB="0" anchor="ctr"/>
                </a:tc>
                <a:tc>
                  <a:txBody>
                    <a:bodyPr/>
                    <a:lstStyle/>
                    <a:p>
                      <a:pPr algn="l" fontAlgn="ctr"/>
                      <a:r>
                        <a:rPr lang="en-US" sz="2200" b="0" i="0" u="none" strike="noStrike" dirty="0">
                          <a:solidFill>
                            <a:schemeClr val="tx1"/>
                          </a:solidFill>
                          <a:effectLst/>
                          <a:latin typeface="Garamond (Body)"/>
                        </a:rPr>
                        <a:t>Vickey </a:t>
                      </a:r>
                      <a:r>
                        <a:rPr lang="en-US" sz="2200" b="0" i="0" u="none" strike="noStrike" dirty="0" err="1">
                          <a:solidFill>
                            <a:schemeClr val="tx1"/>
                          </a:solidFill>
                          <a:effectLst/>
                          <a:latin typeface="Garamond (Body)"/>
                        </a:rPr>
                        <a:t>Mullally</a:t>
                      </a:r>
                      <a:endParaRPr lang="en-US" sz="2200" b="0" i="0" u="none" strike="noStrike" dirty="0">
                        <a:solidFill>
                          <a:schemeClr val="tx1"/>
                        </a:solidFill>
                        <a:effectLst/>
                        <a:latin typeface="Garamond (Body)"/>
                      </a:endParaRPr>
                    </a:p>
                  </a:txBody>
                  <a:tcPr marL="9525" marR="9525" marT="9525" marB="0" anchor="ctr"/>
                </a:tc>
                <a:tc>
                  <a:txBody>
                    <a:bodyPr/>
                    <a:lstStyle/>
                    <a:p>
                      <a:pPr algn="l" fontAlgn="b"/>
                      <a:r>
                        <a:rPr lang="en-US" sz="2200" b="0" i="0" u="none" strike="noStrike" dirty="0">
                          <a:solidFill>
                            <a:schemeClr val="tx1"/>
                          </a:solidFill>
                          <a:effectLst/>
                          <a:latin typeface="Garamond (Body)"/>
                        </a:rPr>
                        <a:t>Sharon Cragg</a:t>
                      </a:r>
                    </a:p>
                  </a:txBody>
                  <a:tcPr marL="9525" marR="9525" marT="9525" marB="0" anchor="ctr"/>
                </a:tc>
                <a:tc>
                  <a:txBody>
                    <a:bodyPr/>
                    <a:lstStyle/>
                    <a:p>
                      <a:pPr algn="l" fontAlgn="ctr"/>
                      <a:r>
                        <a:rPr lang="en-US" sz="2200" b="0" i="0" u="none" strike="noStrike">
                          <a:solidFill>
                            <a:schemeClr val="tx1"/>
                          </a:solidFill>
                          <a:effectLst/>
                          <a:latin typeface="Garamond (Body)"/>
                        </a:rPr>
                        <a:t>Susan Marinick</a:t>
                      </a:r>
                    </a:p>
                  </a:txBody>
                  <a:tcPr marL="9525" marR="9525" marT="9525" marB="0" anchor="ctr"/>
                </a:tc>
                <a:extLst>
                  <a:ext uri="{0D108BD9-81ED-4DB2-BD59-A6C34878D82A}">
                    <a16:rowId xmlns:a16="http://schemas.microsoft.com/office/drawing/2014/main" val="1754652698"/>
                  </a:ext>
                </a:extLst>
              </a:tr>
              <a:tr h="467511">
                <a:tc>
                  <a:txBody>
                    <a:bodyPr/>
                    <a:lstStyle/>
                    <a:p>
                      <a:pPr algn="l" fontAlgn="ctr"/>
                      <a:r>
                        <a:rPr lang="en-US" sz="2200" b="0" i="0" u="none" strike="noStrike" dirty="0">
                          <a:solidFill>
                            <a:schemeClr val="tx1"/>
                          </a:solidFill>
                          <a:effectLst/>
                          <a:latin typeface="Garamond (Body)"/>
                        </a:rPr>
                        <a:t>Tammy McCance</a:t>
                      </a:r>
                    </a:p>
                  </a:txBody>
                  <a:tcPr marL="9525" marR="9525" marT="9525" marB="0" anchor="ctr"/>
                </a:tc>
                <a:tc>
                  <a:txBody>
                    <a:bodyPr/>
                    <a:lstStyle/>
                    <a:p>
                      <a:pPr algn="l" fontAlgn="ctr"/>
                      <a:r>
                        <a:rPr lang="en-US" sz="2200" b="0" i="0" u="none" strike="noStrike">
                          <a:solidFill>
                            <a:schemeClr val="tx1"/>
                          </a:solidFill>
                          <a:effectLst/>
                          <a:latin typeface="Garamond (Body)"/>
                        </a:rPr>
                        <a:t>Diane Sandberg</a:t>
                      </a:r>
                    </a:p>
                  </a:txBody>
                  <a:tcPr marL="9525" marR="9525" marT="9525" marB="0" anchor="ctr"/>
                </a:tc>
                <a:tc>
                  <a:txBody>
                    <a:bodyPr/>
                    <a:lstStyle/>
                    <a:p>
                      <a:pPr algn="l" fontAlgn="b"/>
                      <a:r>
                        <a:rPr lang="en-US" sz="2200" b="0" i="0" u="none" strike="noStrike" dirty="0">
                          <a:solidFill>
                            <a:schemeClr val="tx1"/>
                          </a:solidFill>
                          <a:effectLst/>
                          <a:latin typeface="Garamond (Body)"/>
                        </a:rPr>
                        <a:t>Diane Langford</a:t>
                      </a:r>
                    </a:p>
                  </a:txBody>
                  <a:tcPr marL="9525" marR="9525" marT="9525" marB="0" anchor="ctr"/>
                </a:tc>
                <a:tc>
                  <a:txBody>
                    <a:bodyPr/>
                    <a:lstStyle/>
                    <a:p>
                      <a:pPr algn="l" fontAlgn="ctr"/>
                      <a:r>
                        <a:rPr lang="en-US" sz="2200" b="0" i="0" u="none" strike="noStrike">
                          <a:solidFill>
                            <a:schemeClr val="tx1"/>
                          </a:solidFill>
                          <a:effectLst/>
                          <a:latin typeface="Garamond (Body)"/>
                        </a:rPr>
                        <a:t>James B. Moore, Jr</a:t>
                      </a:r>
                    </a:p>
                  </a:txBody>
                  <a:tcPr marL="9525" marR="9525" marT="9525" marB="0" anchor="ctr"/>
                </a:tc>
                <a:extLst>
                  <a:ext uri="{0D108BD9-81ED-4DB2-BD59-A6C34878D82A}">
                    <a16:rowId xmlns:a16="http://schemas.microsoft.com/office/drawing/2014/main" val="2486265224"/>
                  </a:ext>
                </a:extLst>
              </a:tr>
              <a:tr h="535944">
                <a:tc>
                  <a:txBody>
                    <a:bodyPr/>
                    <a:lstStyle/>
                    <a:p>
                      <a:pPr algn="l" fontAlgn="ctr"/>
                      <a:r>
                        <a:rPr lang="en-US" sz="2200" b="0" i="0" u="none" strike="noStrike" dirty="0">
                          <a:solidFill>
                            <a:schemeClr val="tx1"/>
                          </a:solidFill>
                          <a:effectLst/>
                          <a:latin typeface="Garamond (Body)"/>
                        </a:rPr>
                        <a:t> Jan Scheel</a:t>
                      </a:r>
                    </a:p>
                  </a:txBody>
                  <a:tcPr marL="9525" marR="9525" marT="9525" marB="0" anchor="ctr"/>
                </a:tc>
                <a:tc>
                  <a:txBody>
                    <a:bodyPr/>
                    <a:lstStyle/>
                    <a:p>
                      <a:pPr algn="l" fontAlgn="ctr"/>
                      <a:r>
                        <a:rPr lang="en-US" sz="2200" b="0" i="0" u="none" strike="noStrike" dirty="0">
                          <a:solidFill>
                            <a:schemeClr val="tx1"/>
                          </a:solidFill>
                          <a:effectLst/>
                          <a:latin typeface="Garamond (Body)"/>
                        </a:rPr>
                        <a:t>Melinda Smith</a:t>
                      </a:r>
                    </a:p>
                  </a:txBody>
                  <a:tcPr marL="9525" marR="9525" marT="9525" marB="0" anchor="ctr"/>
                </a:tc>
                <a:tc>
                  <a:txBody>
                    <a:bodyPr/>
                    <a:lstStyle/>
                    <a:p>
                      <a:pPr algn="l" fontAlgn="b"/>
                      <a:r>
                        <a:rPr lang="en-US" sz="2200" b="0" i="0" u="none" strike="noStrike">
                          <a:solidFill>
                            <a:schemeClr val="tx1"/>
                          </a:solidFill>
                          <a:effectLst/>
                          <a:latin typeface="Garamond (Body)"/>
                        </a:rPr>
                        <a:t>Mike Langford</a:t>
                      </a:r>
                    </a:p>
                  </a:txBody>
                  <a:tcPr marL="9525" marR="9525" marT="9525" marB="0" anchor="ctr"/>
                </a:tc>
                <a:tc>
                  <a:txBody>
                    <a:bodyPr/>
                    <a:lstStyle/>
                    <a:p>
                      <a:pPr algn="l" fontAlgn="ctr"/>
                      <a:r>
                        <a:rPr lang="en-US" sz="2200" b="0" i="0" u="none" strike="noStrike">
                          <a:solidFill>
                            <a:schemeClr val="tx1"/>
                          </a:solidFill>
                          <a:effectLst/>
                          <a:latin typeface="Garamond (Body)"/>
                        </a:rPr>
                        <a:t>Dee Offerman</a:t>
                      </a:r>
                    </a:p>
                  </a:txBody>
                  <a:tcPr marL="9525" marR="9525" marT="9525" marB="0" anchor="ctr"/>
                </a:tc>
                <a:extLst>
                  <a:ext uri="{0D108BD9-81ED-4DB2-BD59-A6C34878D82A}">
                    <a16:rowId xmlns:a16="http://schemas.microsoft.com/office/drawing/2014/main" val="1826107586"/>
                  </a:ext>
                </a:extLst>
              </a:tr>
              <a:tr h="467511">
                <a:tc>
                  <a:txBody>
                    <a:bodyPr/>
                    <a:lstStyle/>
                    <a:p>
                      <a:pPr algn="l" fontAlgn="ctr"/>
                      <a:r>
                        <a:rPr lang="en-US" sz="2200" b="0" i="0" u="none" strike="noStrike" dirty="0">
                          <a:solidFill>
                            <a:schemeClr val="tx1"/>
                          </a:solidFill>
                          <a:effectLst/>
                          <a:latin typeface="Garamond (Body)"/>
                        </a:rPr>
                        <a:t>Rebecca Loftis</a:t>
                      </a:r>
                    </a:p>
                  </a:txBody>
                  <a:tcPr marL="9525" marR="9525" marT="9525" marB="0" anchor="ctr"/>
                </a:tc>
                <a:tc>
                  <a:txBody>
                    <a:bodyPr/>
                    <a:lstStyle/>
                    <a:p>
                      <a:pPr algn="l" fontAlgn="b"/>
                      <a:r>
                        <a:rPr lang="en-US" sz="2200" b="0" i="0" u="none" strike="noStrike">
                          <a:solidFill>
                            <a:schemeClr val="tx1"/>
                          </a:solidFill>
                          <a:effectLst/>
                          <a:latin typeface="Garamond (Body)"/>
                        </a:rPr>
                        <a:t>Melinda Akins </a:t>
                      </a:r>
                    </a:p>
                  </a:txBody>
                  <a:tcPr marL="9525" marR="9525" marT="9525" marB="0" anchor="ctr"/>
                </a:tc>
                <a:tc>
                  <a:txBody>
                    <a:bodyPr/>
                    <a:lstStyle/>
                    <a:p>
                      <a:pPr algn="l" fontAlgn="b"/>
                      <a:r>
                        <a:rPr lang="en-US" sz="2200" b="0" i="0" u="none" strike="noStrike" dirty="0">
                          <a:solidFill>
                            <a:schemeClr val="tx1"/>
                          </a:solidFill>
                          <a:effectLst/>
                          <a:latin typeface="Garamond (Body)"/>
                        </a:rPr>
                        <a:t>Sara Shinn</a:t>
                      </a:r>
                    </a:p>
                  </a:txBody>
                  <a:tcPr marL="9525" marR="9525" marT="9525" marB="0" anchor="ctr"/>
                </a:tc>
                <a:tc>
                  <a:txBody>
                    <a:bodyPr/>
                    <a:lstStyle/>
                    <a:p>
                      <a:pPr algn="l" fontAlgn="ctr"/>
                      <a:r>
                        <a:rPr lang="en-US" sz="2200" b="0" i="0" u="none" strike="noStrike" dirty="0">
                          <a:solidFill>
                            <a:schemeClr val="tx1"/>
                          </a:solidFill>
                          <a:effectLst/>
                          <a:latin typeface="Garamond (Body)"/>
                        </a:rPr>
                        <a:t>Jane Oliver</a:t>
                      </a:r>
                    </a:p>
                  </a:txBody>
                  <a:tcPr marL="9525" marR="9525" marT="9525" marB="0" anchor="ctr"/>
                </a:tc>
                <a:extLst>
                  <a:ext uri="{0D108BD9-81ED-4DB2-BD59-A6C34878D82A}">
                    <a16:rowId xmlns:a16="http://schemas.microsoft.com/office/drawing/2014/main" val="792082623"/>
                  </a:ext>
                </a:extLst>
              </a:tr>
              <a:tr h="544543">
                <a:tc>
                  <a:txBody>
                    <a:bodyPr/>
                    <a:lstStyle/>
                    <a:p>
                      <a:pPr algn="l" fontAlgn="ctr"/>
                      <a:r>
                        <a:rPr lang="en-US" sz="2200" b="0" i="0" u="none" strike="noStrike" dirty="0">
                          <a:solidFill>
                            <a:schemeClr val="tx1"/>
                          </a:solidFill>
                          <a:effectLst/>
                          <a:latin typeface="Garamond (Body)"/>
                        </a:rPr>
                        <a:t>Sandy Mills</a:t>
                      </a:r>
                    </a:p>
                  </a:txBody>
                  <a:tcPr marL="9525" marR="9525" marT="9525" marB="0" anchor="ctr"/>
                </a:tc>
                <a:tc>
                  <a:txBody>
                    <a:bodyPr/>
                    <a:lstStyle/>
                    <a:p>
                      <a:pPr algn="l" fontAlgn="b"/>
                      <a:r>
                        <a:rPr lang="en-US" sz="2200" b="0" i="0" u="none" strike="noStrike" dirty="0">
                          <a:solidFill>
                            <a:schemeClr val="tx1"/>
                          </a:solidFill>
                          <a:effectLst/>
                          <a:latin typeface="Garamond (Body)"/>
                        </a:rPr>
                        <a:t>Regina Young </a:t>
                      </a:r>
                    </a:p>
                  </a:txBody>
                  <a:tcPr marL="9525" marR="9525" marT="9525" marB="0" anchor="ctr"/>
                </a:tc>
                <a:tc>
                  <a:txBody>
                    <a:bodyPr/>
                    <a:lstStyle/>
                    <a:p>
                      <a:pPr algn="l" fontAlgn="b"/>
                      <a:r>
                        <a:rPr lang="en-US" sz="2200" b="0" i="0" u="none" strike="noStrike" dirty="0">
                          <a:solidFill>
                            <a:schemeClr val="tx1"/>
                          </a:solidFill>
                          <a:effectLst/>
                          <a:latin typeface="Garamond (Body)"/>
                        </a:rPr>
                        <a:t>Karen Wright</a:t>
                      </a:r>
                    </a:p>
                  </a:txBody>
                  <a:tcPr marL="9525" marR="9525" marT="9525" marB="0" anchor="ctr"/>
                </a:tc>
                <a:tc>
                  <a:txBody>
                    <a:bodyPr/>
                    <a:lstStyle/>
                    <a:p>
                      <a:pPr algn="l" fontAlgn="ctr"/>
                      <a:r>
                        <a:rPr lang="en-US" sz="2200" b="0" i="0" u="none" strike="noStrike" dirty="0">
                          <a:solidFill>
                            <a:schemeClr val="tx1"/>
                          </a:solidFill>
                          <a:effectLst/>
                          <a:latin typeface="Garamond (Body)"/>
                        </a:rPr>
                        <a:t>Denise Steinhaus</a:t>
                      </a:r>
                    </a:p>
                  </a:txBody>
                  <a:tcPr marL="9525" marR="9525" marT="9525" marB="0" anchor="ctr"/>
                </a:tc>
                <a:extLst>
                  <a:ext uri="{0D108BD9-81ED-4DB2-BD59-A6C34878D82A}">
                    <a16:rowId xmlns:a16="http://schemas.microsoft.com/office/drawing/2014/main" val="3277030060"/>
                  </a:ext>
                </a:extLst>
              </a:tr>
              <a:tr h="599453">
                <a:tc>
                  <a:txBody>
                    <a:bodyPr/>
                    <a:lstStyle/>
                    <a:p>
                      <a:pPr algn="l" fontAlgn="ctr"/>
                      <a:r>
                        <a:rPr lang="en-US" sz="2200" b="0" i="0" u="none" strike="noStrike" dirty="0">
                          <a:solidFill>
                            <a:schemeClr val="tx1"/>
                          </a:solidFill>
                          <a:effectLst/>
                          <a:latin typeface="Garamond (Body)"/>
                        </a:rPr>
                        <a:t>Lynn Wooley </a:t>
                      </a:r>
                    </a:p>
                  </a:txBody>
                  <a:tcPr marL="9525" marR="9525" marT="9525" marB="0" anchor="ctr"/>
                </a:tc>
                <a:tc>
                  <a:txBody>
                    <a:bodyPr/>
                    <a:lstStyle/>
                    <a:p>
                      <a:pPr algn="l" fontAlgn="b"/>
                      <a:r>
                        <a:rPr lang="en-US" sz="2200" b="0" i="0" u="none" strike="noStrike" dirty="0">
                          <a:solidFill>
                            <a:schemeClr val="tx1"/>
                          </a:solidFill>
                          <a:effectLst/>
                          <a:latin typeface="Garamond (Body)"/>
                        </a:rPr>
                        <a:t>Kitty Bingham</a:t>
                      </a:r>
                    </a:p>
                  </a:txBody>
                  <a:tcPr marL="9525" marR="9525" marT="9525" marB="0" anchor="ctr"/>
                </a:tc>
                <a:tc>
                  <a:txBody>
                    <a:bodyPr/>
                    <a:lstStyle/>
                    <a:p>
                      <a:pPr algn="l" fontAlgn="ctr"/>
                      <a:r>
                        <a:rPr lang="en-US" sz="2200" b="0" i="0" u="none" strike="noStrike" dirty="0">
                          <a:solidFill>
                            <a:schemeClr val="tx1"/>
                          </a:solidFill>
                          <a:effectLst/>
                          <a:latin typeface="Garamond (Body)"/>
                        </a:rPr>
                        <a:t>Barbara Bradstreet</a:t>
                      </a:r>
                    </a:p>
                  </a:txBody>
                  <a:tcPr marL="9525" marR="9525" marT="9525" marB="0" anchor="ctr"/>
                </a:tc>
                <a:tc>
                  <a:txBody>
                    <a:bodyPr/>
                    <a:lstStyle/>
                    <a:p>
                      <a:pPr algn="l" fontAlgn="ctr"/>
                      <a:r>
                        <a:rPr lang="en-US" sz="2200" b="0" i="0" u="none" strike="noStrike" dirty="0">
                          <a:solidFill>
                            <a:schemeClr val="tx1"/>
                          </a:solidFill>
                          <a:effectLst/>
                          <a:latin typeface="Garamond (Body)"/>
                        </a:rPr>
                        <a:t>Sunshine Spielvogel</a:t>
                      </a:r>
                    </a:p>
                  </a:txBody>
                  <a:tcPr marL="9525" marR="9525" marT="9525" marB="0" anchor="ctr"/>
                </a:tc>
                <a:extLst>
                  <a:ext uri="{0D108BD9-81ED-4DB2-BD59-A6C34878D82A}">
                    <a16:rowId xmlns:a16="http://schemas.microsoft.com/office/drawing/2014/main" val="2479529980"/>
                  </a:ext>
                </a:extLst>
              </a:tr>
            </a:tbl>
          </a:graphicData>
        </a:graphic>
      </p:graphicFrame>
    </p:spTree>
    <p:extLst>
      <p:ext uri="{BB962C8B-B14F-4D97-AF65-F5344CB8AC3E}">
        <p14:creationId xmlns:p14="http://schemas.microsoft.com/office/powerpoint/2010/main" val="3190463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B679756-C786-4138-A225-8E9EF18DE440}"/>
              </a:ext>
            </a:extLst>
          </p:cNvPr>
          <p:cNvGraphicFramePr>
            <a:graphicFrameLocks noGrp="1"/>
          </p:cNvGraphicFramePr>
          <p:nvPr>
            <p:extLst>
              <p:ext uri="{D42A27DB-BD31-4B8C-83A1-F6EECF244321}">
                <p14:modId xmlns:p14="http://schemas.microsoft.com/office/powerpoint/2010/main" val="2926375882"/>
              </p:ext>
            </p:extLst>
          </p:nvPr>
        </p:nvGraphicFramePr>
        <p:xfrm>
          <a:off x="816746" y="692458"/>
          <a:ext cx="10617692" cy="5345569"/>
        </p:xfrm>
        <a:graphic>
          <a:graphicData uri="http://schemas.openxmlformats.org/drawingml/2006/table">
            <a:tbl>
              <a:tblPr>
                <a:tableStyleId>{5C22544A-7EE6-4342-B048-85BDC9FD1C3A}</a:tableStyleId>
              </a:tblPr>
              <a:tblGrid>
                <a:gridCol w="2654423">
                  <a:extLst>
                    <a:ext uri="{9D8B030D-6E8A-4147-A177-3AD203B41FA5}">
                      <a16:colId xmlns:a16="http://schemas.microsoft.com/office/drawing/2014/main" val="4064137656"/>
                    </a:ext>
                  </a:extLst>
                </a:gridCol>
                <a:gridCol w="2654423">
                  <a:extLst>
                    <a:ext uri="{9D8B030D-6E8A-4147-A177-3AD203B41FA5}">
                      <a16:colId xmlns:a16="http://schemas.microsoft.com/office/drawing/2014/main" val="4278595276"/>
                    </a:ext>
                  </a:extLst>
                </a:gridCol>
                <a:gridCol w="2654423">
                  <a:extLst>
                    <a:ext uri="{9D8B030D-6E8A-4147-A177-3AD203B41FA5}">
                      <a16:colId xmlns:a16="http://schemas.microsoft.com/office/drawing/2014/main" val="1411258690"/>
                    </a:ext>
                  </a:extLst>
                </a:gridCol>
                <a:gridCol w="2654423">
                  <a:extLst>
                    <a:ext uri="{9D8B030D-6E8A-4147-A177-3AD203B41FA5}">
                      <a16:colId xmlns:a16="http://schemas.microsoft.com/office/drawing/2014/main" val="3470903207"/>
                    </a:ext>
                  </a:extLst>
                </a:gridCol>
              </a:tblGrid>
              <a:tr h="467511">
                <a:tc>
                  <a:txBody>
                    <a:bodyPr/>
                    <a:lstStyle/>
                    <a:p>
                      <a:pPr algn="l" fontAlgn="ctr"/>
                      <a:r>
                        <a:rPr lang="en-US" sz="2200" b="0" i="0" u="none" strike="noStrike" dirty="0">
                          <a:solidFill>
                            <a:schemeClr val="tx1"/>
                          </a:solidFill>
                          <a:effectLst/>
                          <a:latin typeface="Garamond (Body)"/>
                        </a:rPr>
                        <a:t>Donna Woodard</a:t>
                      </a:r>
                    </a:p>
                  </a:txBody>
                  <a:tcPr marL="9525" marR="9525" marT="9525" marB="0" anchor="ctr"/>
                </a:tc>
                <a:tc>
                  <a:txBody>
                    <a:bodyPr/>
                    <a:lstStyle/>
                    <a:p>
                      <a:pPr algn="l" fontAlgn="ctr"/>
                      <a:r>
                        <a:rPr lang="en-US" sz="2200" b="0" i="0" u="none" strike="noStrike" dirty="0">
                          <a:solidFill>
                            <a:schemeClr val="tx1"/>
                          </a:solidFill>
                          <a:effectLst/>
                          <a:latin typeface="Garamond (Body)"/>
                        </a:rPr>
                        <a:t>Nikki Rose</a:t>
                      </a:r>
                    </a:p>
                  </a:txBody>
                  <a:tcPr marL="9525" marR="9525" marT="9525" marB="0" anchor="ctr"/>
                </a:tc>
                <a:tc>
                  <a:txBody>
                    <a:bodyPr/>
                    <a:lstStyle/>
                    <a:p>
                      <a:pPr algn="l" fontAlgn="ctr"/>
                      <a:r>
                        <a:rPr lang="en-US" sz="2200" b="0" i="0" u="none" strike="noStrike" dirty="0">
                          <a:solidFill>
                            <a:schemeClr val="tx1"/>
                          </a:solidFill>
                          <a:effectLst/>
                          <a:latin typeface="Garamond (Body)"/>
                        </a:rPr>
                        <a:t>Lynda Ford</a:t>
                      </a:r>
                    </a:p>
                  </a:txBody>
                  <a:tcPr marL="9525" marR="9525" marT="9525" marB="0" anchor="ctr"/>
                </a:tc>
                <a:tc>
                  <a:txBody>
                    <a:bodyPr/>
                    <a:lstStyle/>
                    <a:p>
                      <a:pPr algn="l" fontAlgn="ctr"/>
                      <a:r>
                        <a:rPr lang="en-US" sz="2200" b="0" i="0" u="none" strike="noStrike" dirty="0">
                          <a:solidFill>
                            <a:schemeClr val="tx1"/>
                          </a:solidFill>
                          <a:effectLst/>
                          <a:latin typeface="Garamond (Body)"/>
                        </a:rPr>
                        <a:t>Al H. White</a:t>
                      </a:r>
                    </a:p>
                  </a:txBody>
                  <a:tcPr marL="9525" marR="9525" marT="9525" marB="0" anchor="ctr"/>
                </a:tc>
                <a:extLst>
                  <a:ext uri="{0D108BD9-81ED-4DB2-BD59-A6C34878D82A}">
                    <a16:rowId xmlns:a16="http://schemas.microsoft.com/office/drawing/2014/main" val="3719286351"/>
                  </a:ext>
                </a:extLst>
              </a:tr>
              <a:tr h="467511">
                <a:tc>
                  <a:txBody>
                    <a:bodyPr/>
                    <a:lstStyle/>
                    <a:p>
                      <a:pPr algn="l" fontAlgn="ctr"/>
                      <a:r>
                        <a:rPr lang="en-US" sz="2200" b="0" i="0" u="none" strike="noStrike" dirty="0">
                          <a:solidFill>
                            <a:schemeClr val="tx1"/>
                          </a:solidFill>
                          <a:effectLst/>
                          <a:latin typeface="Garamond (Body)"/>
                        </a:rPr>
                        <a:t>Judy Allen</a:t>
                      </a:r>
                    </a:p>
                  </a:txBody>
                  <a:tcPr marL="9525" marR="9525" marT="9525" marB="0" anchor="ctr"/>
                </a:tc>
                <a:tc>
                  <a:txBody>
                    <a:bodyPr/>
                    <a:lstStyle/>
                    <a:p>
                      <a:pPr algn="l" fontAlgn="ctr"/>
                      <a:r>
                        <a:rPr lang="en-US" sz="2200" b="0" i="0" u="none" strike="noStrike" dirty="0">
                          <a:solidFill>
                            <a:schemeClr val="tx1"/>
                          </a:solidFill>
                          <a:effectLst/>
                          <a:latin typeface="Garamond (Body)"/>
                        </a:rPr>
                        <a:t>Tamika Jenkins </a:t>
                      </a:r>
                    </a:p>
                  </a:txBody>
                  <a:tcPr marL="9525" marR="9525" marT="9525" marB="0" anchor="ctr"/>
                </a:tc>
                <a:tc>
                  <a:txBody>
                    <a:bodyPr/>
                    <a:lstStyle/>
                    <a:p>
                      <a:pPr algn="l" fontAlgn="ctr"/>
                      <a:r>
                        <a:rPr lang="en-US" sz="2200" b="0" i="0" u="none" strike="noStrike">
                          <a:solidFill>
                            <a:schemeClr val="tx1"/>
                          </a:solidFill>
                          <a:effectLst/>
                          <a:latin typeface="Garamond (Body)"/>
                        </a:rPr>
                        <a:t>Katherine Friday</a:t>
                      </a:r>
                    </a:p>
                  </a:txBody>
                  <a:tcPr marL="9525" marR="9525" marT="9525" marB="0" anchor="ctr"/>
                </a:tc>
                <a:tc>
                  <a:txBody>
                    <a:bodyPr/>
                    <a:lstStyle/>
                    <a:p>
                      <a:pPr algn="l" fontAlgn="ctr"/>
                      <a:r>
                        <a:rPr lang="en-US" sz="2200" b="0" i="0" u="none" strike="noStrike" dirty="0">
                          <a:solidFill>
                            <a:schemeClr val="tx1"/>
                          </a:solidFill>
                          <a:effectLst/>
                          <a:latin typeface="Garamond (Body)"/>
                        </a:rPr>
                        <a:t>Glenda Woods</a:t>
                      </a:r>
                    </a:p>
                  </a:txBody>
                  <a:tcPr marL="9525" marR="9525" marT="9525" marB="0" anchor="ctr"/>
                </a:tc>
                <a:extLst>
                  <a:ext uri="{0D108BD9-81ED-4DB2-BD59-A6C34878D82A}">
                    <a16:rowId xmlns:a16="http://schemas.microsoft.com/office/drawing/2014/main" val="612051189"/>
                  </a:ext>
                </a:extLst>
              </a:tr>
              <a:tr h="467511">
                <a:tc>
                  <a:txBody>
                    <a:bodyPr/>
                    <a:lstStyle/>
                    <a:p>
                      <a:pPr algn="l" fontAlgn="ctr"/>
                      <a:r>
                        <a:rPr lang="en-US" sz="2200" b="0" i="0" u="none" strike="noStrike" dirty="0">
                          <a:solidFill>
                            <a:schemeClr val="tx1"/>
                          </a:solidFill>
                          <a:effectLst/>
                          <a:latin typeface="Garamond (Body)"/>
                        </a:rPr>
                        <a:t>Sue Kibbe</a:t>
                      </a:r>
                    </a:p>
                  </a:txBody>
                  <a:tcPr marL="9525" marR="9525" marT="9525" marB="0" anchor="ctr"/>
                </a:tc>
                <a:tc>
                  <a:txBody>
                    <a:bodyPr/>
                    <a:lstStyle/>
                    <a:p>
                      <a:pPr algn="l" fontAlgn="ctr"/>
                      <a:r>
                        <a:rPr lang="en-US" sz="2200" b="0" i="0" u="none" strike="noStrike" dirty="0">
                          <a:solidFill>
                            <a:schemeClr val="tx1"/>
                          </a:solidFill>
                          <a:effectLst/>
                          <a:latin typeface="Garamond (Body)"/>
                        </a:rPr>
                        <a:t>David Anderson  </a:t>
                      </a:r>
                    </a:p>
                  </a:txBody>
                  <a:tcPr marL="9525" marR="9525" marT="9525" marB="0" anchor="ctr"/>
                </a:tc>
                <a:tc>
                  <a:txBody>
                    <a:bodyPr/>
                    <a:lstStyle/>
                    <a:p>
                      <a:pPr algn="l" fontAlgn="ctr"/>
                      <a:r>
                        <a:rPr lang="en-US" sz="2200" b="0" i="0" u="none" strike="noStrike">
                          <a:solidFill>
                            <a:schemeClr val="tx1"/>
                          </a:solidFill>
                          <a:effectLst/>
                          <a:latin typeface="Garamond (Body)"/>
                        </a:rPr>
                        <a:t>Junie Harris</a:t>
                      </a:r>
                    </a:p>
                  </a:txBody>
                  <a:tcPr marL="9525" marR="9525" marT="9525" marB="0" anchor="ctr"/>
                </a:tc>
                <a:tc>
                  <a:txBody>
                    <a:bodyPr/>
                    <a:lstStyle/>
                    <a:p>
                      <a:pPr algn="l" fontAlgn="ctr"/>
                      <a:r>
                        <a:rPr lang="en-US" sz="2200" b="0" i="0" u="none" strike="noStrike" dirty="0" err="1">
                          <a:solidFill>
                            <a:schemeClr val="tx1"/>
                          </a:solidFill>
                          <a:effectLst/>
                          <a:latin typeface="Garamond (Body)"/>
                        </a:rPr>
                        <a:t>Leslye</a:t>
                      </a:r>
                      <a:r>
                        <a:rPr lang="en-US" sz="2200" b="0" i="0" u="none" strike="noStrike" dirty="0">
                          <a:solidFill>
                            <a:schemeClr val="tx1"/>
                          </a:solidFill>
                          <a:effectLst/>
                          <a:latin typeface="Garamond (Body)"/>
                        </a:rPr>
                        <a:t> </a:t>
                      </a:r>
                      <a:r>
                        <a:rPr lang="en-US" sz="2200" b="0" i="0" u="none" strike="noStrike" dirty="0" err="1">
                          <a:solidFill>
                            <a:schemeClr val="tx1"/>
                          </a:solidFill>
                          <a:effectLst/>
                          <a:latin typeface="Garamond (Body)"/>
                        </a:rPr>
                        <a:t>Buol</a:t>
                      </a:r>
                      <a:endParaRPr lang="en-US" sz="2200" b="0" i="0" u="none" strike="noStrike" dirty="0">
                        <a:solidFill>
                          <a:schemeClr val="tx1"/>
                        </a:solidFill>
                        <a:effectLst/>
                        <a:latin typeface="Garamond (Body)"/>
                      </a:endParaRPr>
                    </a:p>
                  </a:txBody>
                  <a:tcPr marL="9525" marR="9525" marT="9525" marB="0" anchor="ctr"/>
                </a:tc>
                <a:extLst>
                  <a:ext uri="{0D108BD9-81ED-4DB2-BD59-A6C34878D82A}">
                    <a16:rowId xmlns:a16="http://schemas.microsoft.com/office/drawing/2014/main" val="1213702024"/>
                  </a:ext>
                </a:extLst>
              </a:tr>
              <a:tr h="467511">
                <a:tc>
                  <a:txBody>
                    <a:bodyPr/>
                    <a:lstStyle/>
                    <a:p>
                      <a:pPr algn="l" fontAlgn="ctr"/>
                      <a:r>
                        <a:rPr lang="en-US" sz="2200" b="0" i="0" u="none" strike="noStrike" dirty="0">
                          <a:solidFill>
                            <a:schemeClr val="tx1"/>
                          </a:solidFill>
                          <a:effectLst/>
                          <a:latin typeface="Garamond (Body)"/>
                        </a:rPr>
                        <a:t>David Hall</a:t>
                      </a:r>
                    </a:p>
                  </a:txBody>
                  <a:tcPr marL="9525" marR="9525" marT="9525" marB="0" anchor="ctr"/>
                </a:tc>
                <a:tc>
                  <a:txBody>
                    <a:bodyPr/>
                    <a:lstStyle/>
                    <a:p>
                      <a:pPr algn="l" fontAlgn="ctr"/>
                      <a:r>
                        <a:rPr lang="en-US" sz="2200" b="0" i="0" u="none" strike="noStrike" dirty="0">
                          <a:solidFill>
                            <a:schemeClr val="tx1"/>
                          </a:solidFill>
                          <a:effectLst/>
                          <a:latin typeface="Garamond (Body)"/>
                        </a:rPr>
                        <a:t>Becky Richards   </a:t>
                      </a:r>
                    </a:p>
                  </a:txBody>
                  <a:tcPr marL="9525" marR="9525" marT="9525" marB="0" anchor="ctr"/>
                </a:tc>
                <a:tc>
                  <a:txBody>
                    <a:bodyPr/>
                    <a:lstStyle/>
                    <a:p>
                      <a:pPr algn="l" fontAlgn="ctr"/>
                      <a:r>
                        <a:rPr lang="en-US" sz="2200" b="0" i="0" u="none" strike="noStrike">
                          <a:solidFill>
                            <a:schemeClr val="tx1"/>
                          </a:solidFill>
                          <a:effectLst/>
                          <a:latin typeface="Garamond (Body)"/>
                        </a:rPr>
                        <a:t>Martha Henry</a:t>
                      </a:r>
                    </a:p>
                  </a:txBody>
                  <a:tcPr marL="9525" marR="9525" marT="9525" marB="0" anchor="ctr"/>
                </a:tc>
                <a:tc>
                  <a:txBody>
                    <a:bodyPr/>
                    <a:lstStyle/>
                    <a:p>
                      <a:pPr algn="l" fontAlgn="ctr"/>
                      <a:r>
                        <a:rPr lang="en-US" sz="2200" b="0" i="0" u="none" strike="noStrike">
                          <a:solidFill>
                            <a:schemeClr val="tx1"/>
                          </a:solidFill>
                          <a:effectLst/>
                          <a:latin typeface="Garamond (Body)"/>
                        </a:rPr>
                        <a:t>Mary Ann Griesse</a:t>
                      </a:r>
                    </a:p>
                  </a:txBody>
                  <a:tcPr marL="9525" marR="9525" marT="9525" marB="0" anchor="ctr"/>
                </a:tc>
                <a:extLst>
                  <a:ext uri="{0D108BD9-81ED-4DB2-BD59-A6C34878D82A}">
                    <a16:rowId xmlns:a16="http://schemas.microsoft.com/office/drawing/2014/main" val="1327135097"/>
                  </a:ext>
                </a:extLst>
              </a:tr>
              <a:tr h="467511">
                <a:tc>
                  <a:txBody>
                    <a:bodyPr/>
                    <a:lstStyle/>
                    <a:p>
                      <a:pPr algn="l" fontAlgn="ctr"/>
                      <a:r>
                        <a:rPr lang="en-US" sz="2200" b="0" i="0" u="none" strike="noStrike" dirty="0">
                          <a:solidFill>
                            <a:schemeClr val="tx1"/>
                          </a:solidFill>
                          <a:effectLst/>
                          <a:latin typeface="Garamond (Body)"/>
                        </a:rPr>
                        <a:t>Jerry Swenson</a:t>
                      </a:r>
                    </a:p>
                  </a:txBody>
                  <a:tcPr marL="9525" marR="9525" marT="9525" marB="0" anchor="ctr"/>
                </a:tc>
                <a:tc>
                  <a:txBody>
                    <a:bodyPr/>
                    <a:lstStyle/>
                    <a:p>
                      <a:pPr algn="l" fontAlgn="ctr"/>
                      <a:r>
                        <a:rPr lang="en-US" sz="2200" b="0" i="0" u="none" strike="noStrike" dirty="0">
                          <a:solidFill>
                            <a:schemeClr val="tx1"/>
                          </a:solidFill>
                          <a:effectLst/>
                          <a:latin typeface="Garamond (Body)"/>
                        </a:rPr>
                        <a:t>Charles Hopson</a:t>
                      </a:r>
                    </a:p>
                  </a:txBody>
                  <a:tcPr marL="9525" marR="9525" marT="9525" marB="0" anchor="ctr"/>
                </a:tc>
                <a:tc>
                  <a:txBody>
                    <a:bodyPr/>
                    <a:lstStyle/>
                    <a:p>
                      <a:pPr algn="l" fontAlgn="ctr"/>
                      <a:r>
                        <a:rPr lang="en-US" sz="2200" b="0" i="0" u="none" strike="noStrike" dirty="0">
                          <a:solidFill>
                            <a:schemeClr val="tx1"/>
                          </a:solidFill>
                          <a:effectLst/>
                          <a:latin typeface="Garamond (Body)"/>
                        </a:rPr>
                        <a:t>Sharon </a:t>
                      </a:r>
                      <a:r>
                        <a:rPr lang="en-US" sz="2200" b="0" i="0" u="none" strike="noStrike" dirty="0" err="1">
                          <a:solidFill>
                            <a:schemeClr val="tx1"/>
                          </a:solidFill>
                          <a:effectLst/>
                          <a:latin typeface="Garamond (Body)"/>
                        </a:rPr>
                        <a:t>Hollaway</a:t>
                      </a:r>
                      <a:endParaRPr lang="en-US" sz="2200" b="0" i="0" u="none" strike="noStrike" dirty="0">
                        <a:solidFill>
                          <a:schemeClr val="tx1"/>
                        </a:solidFill>
                        <a:effectLst/>
                        <a:latin typeface="Garamond (Body)"/>
                      </a:endParaRPr>
                    </a:p>
                  </a:txBody>
                  <a:tcPr marL="9525" marR="9525" marT="9525" marB="0" anchor="ctr"/>
                </a:tc>
                <a:tc>
                  <a:txBody>
                    <a:bodyPr/>
                    <a:lstStyle/>
                    <a:p>
                      <a:pPr algn="l" fontAlgn="ctr"/>
                      <a:r>
                        <a:rPr lang="en-US" sz="2200" b="0" i="0" u="none" strike="noStrike">
                          <a:solidFill>
                            <a:schemeClr val="tx1"/>
                          </a:solidFill>
                          <a:effectLst/>
                          <a:latin typeface="Garamond (Body)"/>
                        </a:rPr>
                        <a:t>Ebba Jarvis</a:t>
                      </a:r>
                    </a:p>
                  </a:txBody>
                  <a:tcPr marL="9525" marR="9525" marT="9525" marB="0" anchor="ctr"/>
                </a:tc>
                <a:extLst>
                  <a:ext uri="{0D108BD9-81ED-4DB2-BD59-A6C34878D82A}">
                    <a16:rowId xmlns:a16="http://schemas.microsoft.com/office/drawing/2014/main" val="2740959630"/>
                  </a:ext>
                </a:extLst>
              </a:tr>
              <a:tr h="467511">
                <a:tc>
                  <a:txBody>
                    <a:bodyPr/>
                    <a:lstStyle/>
                    <a:p>
                      <a:pPr algn="l" fontAlgn="ctr"/>
                      <a:r>
                        <a:rPr lang="en-US" sz="2200" b="0" i="0" u="none" strike="noStrike" dirty="0">
                          <a:solidFill>
                            <a:schemeClr val="tx1"/>
                          </a:solidFill>
                          <a:effectLst/>
                          <a:latin typeface="Garamond (Body)"/>
                        </a:rPr>
                        <a:t>Marie Swenson</a:t>
                      </a:r>
                    </a:p>
                  </a:txBody>
                  <a:tcPr marL="9525" marR="9525" marT="9525" marB="0" anchor="ctr"/>
                </a:tc>
                <a:tc>
                  <a:txBody>
                    <a:bodyPr/>
                    <a:lstStyle/>
                    <a:p>
                      <a:pPr algn="l" fontAlgn="ctr"/>
                      <a:r>
                        <a:rPr lang="en-US" sz="2200" b="0" i="0" u="none" strike="noStrike" dirty="0">
                          <a:solidFill>
                            <a:schemeClr val="tx1"/>
                          </a:solidFill>
                          <a:effectLst/>
                          <a:latin typeface="Garamond (Body)"/>
                        </a:rPr>
                        <a:t>Ron </a:t>
                      </a:r>
                      <a:r>
                        <a:rPr lang="en-US" sz="2200" b="0" i="0" u="none" strike="noStrike" dirty="0" err="1">
                          <a:solidFill>
                            <a:schemeClr val="tx1"/>
                          </a:solidFill>
                          <a:effectLst/>
                          <a:latin typeface="Garamond (Body)"/>
                        </a:rPr>
                        <a:t>Klouzek</a:t>
                      </a:r>
                      <a:endParaRPr lang="en-US" sz="2200" b="0" i="0" u="none" strike="noStrike" dirty="0">
                        <a:solidFill>
                          <a:schemeClr val="tx1"/>
                        </a:solidFill>
                        <a:effectLst/>
                        <a:latin typeface="Garamond (Body)"/>
                      </a:endParaRPr>
                    </a:p>
                  </a:txBody>
                  <a:tcPr marL="9525" marR="9525" marT="9525" marB="0" anchor="ctr"/>
                </a:tc>
                <a:tc>
                  <a:txBody>
                    <a:bodyPr/>
                    <a:lstStyle/>
                    <a:p>
                      <a:pPr algn="l" fontAlgn="ctr"/>
                      <a:r>
                        <a:rPr lang="en-US" sz="2200" b="0" i="0" u="none" strike="noStrike">
                          <a:solidFill>
                            <a:schemeClr val="tx1"/>
                          </a:solidFill>
                          <a:effectLst/>
                          <a:latin typeface="Garamond (Body)"/>
                        </a:rPr>
                        <a:t>Melody Parsley</a:t>
                      </a:r>
                    </a:p>
                  </a:txBody>
                  <a:tcPr marL="9525" marR="9525" marT="9525" marB="0" anchor="ctr"/>
                </a:tc>
                <a:tc>
                  <a:txBody>
                    <a:bodyPr/>
                    <a:lstStyle/>
                    <a:p>
                      <a:pPr algn="l" fontAlgn="ctr"/>
                      <a:r>
                        <a:rPr lang="en-US" sz="2200" b="0" i="0" u="none" strike="noStrike">
                          <a:solidFill>
                            <a:schemeClr val="tx1"/>
                          </a:solidFill>
                          <a:effectLst/>
                          <a:latin typeface="Garamond (Body)"/>
                        </a:rPr>
                        <a:t>Bob Lindow</a:t>
                      </a:r>
                    </a:p>
                  </a:txBody>
                  <a:tcPr marL="9525" marR="9525" marT="9525" marB="0" anchor="ctr"/>
                </a:tc>
                <a:extLst>
                  <a:ext uri="{0D108BD9-81ED-4DB2-BD59-A6C34878D82A}">
                    <a16:rowId xmlns:a16="http://schemas.microsoft.com/office/drawing/2014/main" val="1754652698"/>
                  </a:ext>
                </a:extLst>
              </a:tr>
              <a:tr h="467511">
                <a:tc>
                  <a:txBody>
                    <a:bodyPr/>
                    <a:lstStyle/>
                    <a:p>
                      <a:pPr algn="l" fontAlgn="ctr"/>
                      <a:r>
                        <a:rPr lang="en-US" sz="2200" b="0" i="0" u="none" strike="noStrike" dirty="0">
                          <a:solidFill>
                            <a:schemeClr val="tx1"/>
                          </a:solidFill>
                          <a:effectLst/>
                          <a:latin typeface="Garamond (Body)"/>
                        </a:rPr>
                        <a:t>Dan Ward</a:t>
                      </a:r>
                    </a:p>
                  </a:txBody>
                  <a:tcPr marL="9525" marR="9525" marT="9525" marB="0" anchor="ctr"/>
                </a:tc>
                <a:tc>
                  <a:txBody>
                    <a:bodyPr/>
                    <a:lstStyle/>
                    <a:p>
                      <a:pPr algn="l" fontAlgn="ctr"/>
                      <a:r>
                        <a:rPr lang="en-US" sz="2200" b="0" i="0" u="none" strike="noStrike">
                          <a:solidFill>
                            <a:schemeClr val="tx1"/>
                          </a:solidFill>
                          <a:effectLst/>
                          <a:latin typeface="Garamond (Body)"/>
                        </a:rPr>
                        <a:t>Kay Richter</a:t>
                      </a:r>
                    </a:p>
                  </a:txBody>
                  <a:tcPr marL="9525" marR="9525" marT="9525" marB="0" anchor="ctr"/>
                </a:tc>
                <a:tc>
                  <a:txBody>
                    <a:bodyPr/>
                    <a:lstStyle/>
                    <a:p>
                      <a:pPr algn="l" fontAlgn="ctr"/>
                      <a:r>
                        <a:rPr lang="en-US" sz="2200" b="0" i="0" u="none" strike="noStrike">
                          <a:solidFill>
                            <a:schemeClr val="tx1"/>
                          </a:solidFill>
                          <a:effectLst/>
                          <a:latin typeface="Garamond (Body)"/>
                        </a:rPr>
                        <a:t>Kathleen Reynolds</a:t>
                      </a:r>
                    </a:p>
                  </a:txBody>
                  <a:tcPr marL="9525" marR="9525" marT="9525" marB="0" anchor="ctr"/>
                </a:tc>
                <a:tc>
                  <a:txBody>
                    <a:bodyPr/>
                    <a:lstStyle/>
                    <a:p>
                      <a:pPr algn="l" fontAlgn="ctr"/>
                      <a:r>
                        <a:rPr lang="en-US" sz="2200" b="0" i="0" u="none" strike="noStrike">
                          <a:solidFill>
                            <a:schemeClr val="tx1"/>
                          </a:solidFill>
                          <a:effectLst/>
                          <a:latin typeface="Garamond (Body)"/>
                        </a:rPr>
                        <a:t>Phyllis Mirus</a:t>
                      </a:r>
                    </a:p>
                  </a:txBody>
                  <a:tcPr marL="9525" marR="9525" marT="9525" marB="0" anchor="ctr"/>
                </a:tc>
                <a:extLst>
                  <a:ext uri="{0D108BD9-81ED-4DB2-BD59-A6C34878D82A}">
                    <a16:rowId xmlns:a16="http://schemas.microsoft.com/office/drawing/2014/main" val="2486265224"/>
                  </a:ext>
                </a:extLst>
              </a:tr>
              <a:tr h="535944">
                <a:tc>
                  <a:txBody>
                    <a:bodyPr/>
                    <a:lstStyle/>
                    <a:p>
                      <a:pPr algn="l" fontAlgn="ctr"/>
                      <a:r>
                        <a:rPr lang="en-US" sz="2200" b="0" i="0" u="none" strike="noStrike" dirty="0">
                          <a:solidFill>
                            <a:schemeClr val="tx1"/>
                          </a:solidFill>
                          <a:effectLst/>
                          <a:latin typeface="Garamond (Body)"/>
                        </a:rPr>
                        <a:t>Linda Vincent</a:t>
                      </a:r>
                    </a:p>
                  </a:txBody>
                  <a:tcPr marL="9525" marR="9525" marT="9525" marB="0" anchor="ctr"/>
                </a:tc>
                <a:tc>
                  <a:txBody>
                    <a:bodyPr/>
                    <a:lstStyle/>
                    <a:p>
                      <a:pPr algn="l" fontAlgn="ctr"/>
                      <a:r>
                        <a:rPr lang="en-US" sz="2200" b="0" i="0" u="none" strike="noStrike" dirty="0">
                          <a:solidFill>
                            <a:schemeClr val="tx1"/>
                          </a:solidFill>
                          <a:effectLst/>
                          <a:latin typeface="Garamond (Body)"/>
                        </a:rPr>
                        <a:t>Kurt Richter</a:t>
                      </a:r>
                    </a:p>
                  </a:txBody>
                  <a:tcPr marL="9525" marR="9525" marT="9525" marB="0" anchor="ctr"/>
                </a:tc>
                <a:tc>
                  <a:txBody>
                    <a:bodyPr/>
                    <a:lstStyle/>
                    <a:p>
                      <a:pPr algn="l" fontAlgn="ctr"/>
                      <a:r>
                        <a:rPr lang="en-US" sz="2200" b="0" i="0" u="none" strike="noStrike" dirty="0">
                          <a:solidFill>
                            <a:schemeClr val="tx1"/>
                          </a:solidFill>
                          <a:effectLst/>
                          <a:latin typeface="Garamond (Body)"/>
                        </a:rPr>
                        <a:t>Rachael Richey</a:t>
                      </a:r>
                    </a:p>
                  </a:txBody>
                  <a:tcPr marL="9525" marR="9525" marT="9525" marB="0" anchor="ctr"/>
                </a:tc>
                <a:tc>
                  <a:txBody>
                    <a:bodyPr/>
                    <a:lstStyle/>
                    <a:p>
                      <a:pPr algn="l" fontAlgn="ctr"/>
                      <a:r>
                        <a:rPr lang="en-US" sz="2200" b="0" i="0" u="none" strike="noStrike" dirty="0">
                          <a:solidFill>
                            <a:schemeClr val="tx1"/>
                          </a:solidFill>
                          <a:effectLst/>
                          <a:latin typeface="Garamond (Body)"/>
                        </a:rPr>
                        <a:t>Charlie Sanders</a:t>
                      </a:r>
                    </a:p>
                  </a:txBody>
                  <a:tcPr marL="9525" marR="9525" marT="9525" marB="0" anchor="ctr"/>
                </a:tc>
                <a:extLst>
                  <a:ext uri="{0D108BD9-81ED-4DB2-BD59-A6C34878D82A}">
                    <a16:rowId xmlns:a16="http://schemas.microsoft.com/office/drawing/2014/main" val="1826107586"/>
                  </a:ext>
                </a:extLst>
              </a:tr>
              <a:tr h="467511">
                <a:tc>
                  <a:txBody>
                    <a:bodyPr/>
                    <a:lstStyle/>
                    <a:p>
                      <a:pPr algn="l" fontAlgn="ctr"/>
                      <a:r>
                        <a:rPr lang="en-US" sz="2200" b="0" i="0" u="none" strike="noStrike" dirty="0">
                          <a:solidFill>
                            <a:schemeClr val="tx1"/>
                          </a:solidFill>
                          <a:effectLst/>
                          <a:latin typeface="Garamond (Body)"/>
                        </a:rPr>
                        <a:t>Phyllis Howell</a:t>
                      </a:r>
                    </a:p>
                  </a:txBody>
                  <a:tcPr marL="9525" marR="9525" marT="9525" marB="0" anchor="ctr"/>
                </a:tc>
                <a:tc>
                  <a:txBody>
                    <a:bodyPr/>
                    <a:lstStyle/>
                    <a:p>
                      <a:pPr algn="l" fontAlgn="ctr"/>
                      <a:r>
                        <a:rPr lang="en-US" sz="2200" b="0" i="0" u="none" strike="noStrike" dirty="0">
                          <a:solidFill>
                            <a:schemeClr val="tx1"/>
                          </a:solidFill>
                          <a:effectLst/>
                          <a:latin typeface="Garamond (Body)"/>
                        </a:rPr>
                        <a:t>Kay Allen</a:t>
                      </a:r>
                    </a:p>
                  </a:txBody>
                  <a:tcPr marL="9525" marR="9525" marT="9525" marB="0" anchor="ctr"/>
                </a:tc>
                <a:tc>
                  <a:txBody>
                    <a:bodyPr/>
                    <a:lstStyle/>
                    <a:p>
                      <a:pPr algn="l" fontAlgn="ctr"/>
                      <a:r>
                        <a:rPr lang="en-US" sz="2200" b="0" i="0" u="none" strike="noStrike">
                          <a:solidFill>
                            <a:schemeClr val="tx1"/>
                          </a:solidFill>
                          <a:effectLst/>
                          <a:latin typeface="Garamond (Body)"/>
                        </a:rPr>
                        <a:t>BJ Saunders</a:t>
                      </a:r>
                    </a:p>
                  </a:txBody>
                  <a:tcPr marL="9525" marR="9525" marT="9525" marB="0" anchor="ctr"/>
                </a:tc>
                <a:tc>
                  <a:txBody>
                    <a:bodyPr/>
                    <a:lstStyle/>
                    <a:p>
                      <a:pPr algn="l" fontAlgn="ctr"/>
                      <a:r>
                        <a:rPr lang="en-US" sz="2200" b="0" i="0" u="none" strike="noStrike" dirty="0">
                          <a:solidFill>
                            <a:schemeClr val="tx1"/>
                          </a:solidFill>
                          <a:effectLst/>
                          <a:latin typeface="Garamond (Body)"/>
                        </a:rPr>
                        <a:t>Paula </a:t>
                      </a:r>
                      <a:r>
                        <a:rPr lang="en-US" sz="2200" b="0" i="0" u="none" strike="noStrike" dirty="0" err="1">
                          <a:solidFill>
                            <a:schemeClr val="tx1"/>
                          </a:solidFill>
                          <a:effectLst/>
                          <a:latin typeface="Garamond (Body)"/>
                        </a:rPr>
                        <a:t>Hartner</a:t>
                      </a:r>
                      <a:endParaRPr lang="en-US" sz="2200" b="0" i="0" u="none" strike="noStrike" dirty="0">
                        <a:solidFill>
                          <a:schemeClr val="tx1"/>
                        </a:solidFill>
                        <a:effectLst/>
                        <a:latin typeface="Garamond (Body)"/>
                      </a:endParaRPr>
                    </a:p>
                  </a:txBody>
                  <a:tcPr marL="9525" marR="9525" marT="9525" marB="0" anchor="ctr"/>
                </a:tc>
                <a:extLst>
                  <a:ext uri="{0D108BD9-81ED-4DB2-BD59-A6C34878D82A}">
                    <a16:rowId xmlns:a16="http://schemas.microsoft.com/office/drawing/2014/main" val="792082623"/>
                  </a:ext>
                </a:extLst>
              </a:tr>
              <a:tr h="544543">
                <a:tc>
                  <a:txBody>
                    <a:bodyPr/>
                    <a:lstStyle/>
                    <a:p>
                      <a:pPr algn="l" fontAlgn="ctr"/>
                      <a:r>
                        <a:rPr lang="en-US" sz="2200" b="0" i="0" u="none" strike="noStrike">
                          <a:solidFill>
                            <a:schemeClr val="tx1"/>
                          </a:solidFill>
                          <a:effectLst/>
                          <a:latin typeface="Garamond (Body)"/>
                        </a:rPr>
                        <a:t>Teresa Slack</a:t>
                      </a:r>
                    </a:p>
                  </a:txBody>
                  <a:tcPr marL="9525" marR="9525" marT="9525" marB="0" anchor="ctr"/>
                </a:tc>
                <a:tc>
                  <a:txBody>
                    <a:bodyPr/>
                    <a:lstStyle/>
                    <a:p>
                      <a:pPr algn="l" fontAlgn="ctr"/>
                      <a:r>
                        <a:rPr lang="en-US" sz="2200" b="0" i="0" u="none" strike="noStrike">
                          <a:solidFill>
                            <a:schemeClr val="tx1"/>
                          </a:solidFill>
                          <a:effectLst/>
                          <a:latin typeface="Garamond (Body)"/>
                        </a:rPr>
                        <a:t>Bette Anders</a:t>
                      </a:r>
                    </a:p>
                  </a:txBody>
                  <a:tcPr marL="9525" marR="9525" marT="9525" marB="0" anchor="ctr"/>
                </a:tc>
                <a:tc>
                  <a:txBody>
                    <a:bodyPr/>
                    <a:lstStyle/>
                    <a:p>
                      <a:pPr algn="l" fontAlgn="ctr"/>
                      <a:r>
                        <a:rPr lang="en-US" sz="2200" b="0" i="0" u="none" strike="noStrike">
                          <a:solidFill>
                            <a:schemeClr val="tx1"/>
                          </a:solidFill>
                          <a:effectLst/>
                          <a:latin typeface="Garamond (Body)"/>
                        </a:rPr>
                        <a:t>Cherry Smith</a:t>
                      </a:r>
                    </a:p>
                  </a:txBody>
                  <a:tcPr marL="9525" marR="9525" marT="9525" marB="0" anchor="ctr"/>
                </a:tc>
                <a:tc>
                  <a:txBody>
                    <a:bodyPr/>
                    <a:lstStyle/>
                    <a:p>
                      <a:pPr algn="l" fontAlgn="ctr"/>
                      <a:r>
                        <a:rPr lang="en-US" sz="2200" b="0" i="0" u="none" strike="noStrike">
                          <a:solidFill>
                            <a:schemeClr val="tx1"/>
                          </a:solidFill>
                          <a:effectLst/>
                          <a:latin typeface="Garamond (Body)"/>
                        </a:rPr>
                        <a:t>Jon Meyer</a:t>
                      </a:r>
                    </a:p>
                  </a:txBody>
                  <a:tcPr marL="9525" marR="9525" marT="9525" marB="0" anchor="ctr"/>
                </a:tc>
                <a:extLst>
                  <a:ext uri="{0D108BD9-81ED-4DB2-BD59-A6C34878D82A}">
                    <a16:rowId xmlns:a16="http://schemas.microsoft.com/office/drawing/2014/main" val="3277030060"/>
                  </a:ext>
                </a:extLst>
              </a:tr>
              <a:tr h="524994">
                <a:tc>
                  <a:txBody>
                    <a:bodyPr/>
                    <a:lstStyle/>
                    <a:p>
                      <a:pPr algn="l" fontAlgn="ctr"/>
                      <a:r>
                        <a:rPr lang="en-US" sz="2200" b="0" i="0" u="none" strike="noStrike" dirty="0">
                          <a:solidFill>
                            <a:schemeClr val="tx1"/>
                          </a:solidFill>
                          <a:effectLst/>
                          <a:latin typeface="Garamond (Body)"/>
                        </a:rPr>
                        <a:t>Judith White</a:t>
                      </a:r>
                    </a:p>
                  </a:txBody>
                  <a:tcPr marL="9525" marR="9525" marT="9525" marB="0" anchor="ctr"/>
                </a:tc>
                <a:tc>
                  <a:txBody>
                    <a:bodyPr/>
                    <a:lstStyle/>
                    <a:p>
                      <a:pPr algn="l" fontAlgn="ctr"/>
                      <a:r>
                        <a:rPr lang="en-US" sz="2200" b="0" i="0" u="none" strike="noStrike" dirty="0">
                          <a:solidFill>
                            <a:schemeClr val="tx1"/>
                          </a:solidFill>
                          <a:effectLst/>
                          <a:latin typeface="Garamond (Body)"/>
                        </a:rPr>
                        <a:t>Nancy Fitts</a:t>
                      </a:r>
                    </a:p>
                  </a:txBody>
                  <a:tcPr marL="9525" marR="9525" marT="9525" marB="0" anchor="ctr"/>
                </a:tc>
                <a:tc>
                  <a:txBody>
                    <a:bodyPr/>
                    <a:lstStyle/>
                    <a:p>
                      <a:pPr algn="l" fontAlgn="ctr"/>
                      <a:r>
                        <a:rPr lang="en-US" sz="2200" b="0" i="0" u="none" strike="noStrike" dirty="0">
                          <a:solidFill>
                            <a:schemeClr val="tx1"/>
                          </a:solidFill>
                          <a:effectLst/>
                          <a:latin typeface="Garamond (Body)"/>
                        </a:rPr>
                        <a:t>Pat Smith</a:t>
                      </a:r>
                    </a:p>
                  </a:txBody>
                  <a:tcPr marL="9525" marR="9525" marT="9525" marB="0" anchor="ctr"/>
                </a:tc>
                <a:tc>
                  <a:txBody>
                    <a:bodyPr/>
                    <a:lstStyle/>
                    <a:p>
                      <a:pPr algn="l" fontAlgn="ctr"/>
                      <a:r>
                        <a:rPr lang="en-US" sz="2200" b="0" i="0" u="none" strike="noStrike" dirty="0">
                          <a:solidFill>
                            <a:schemeClr val="tx1"/>
                          </a:solidFill>
                          <a:effectLst/>
                          <a:latin typeface="Garamond (Body)"/>
                        </a:rPr>
                        <a:t>Bruce Schrader</a:t>
                      </a:r>
                    </a:p>
                  </a:txBody>
                  <a:tcPr marL="9525" marR="9525" marT="9525" marB="0" anchor="ctr"/>
                </a:tc>
                <a:extLst>
                  <a:ext uri="{0D108BD9-81ED-4DB2-BD59-A6C34878D82A}">
                    <a16:rowId xmlns:a16="http://schemas.microsoft.com/office/drawing/2014/main" val="2479529980"/>
                  </a:ext>
                </a:extLst>
              </a:tr>
            </a:tbl>
          </a:graphicData>
        </a:graphic>
      </p:graphicFrame>
    </p:spTree>
    <p:extLst>
      <p:ext uri="{BB962C8B-B14F-4D97-AF65-F5344CB8AC3E}">
        <p14:creationId xmlns:p14="http://schemas.microsoft.com/office/powerpoint/2010/main" val="275015638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851</TotalTime>
  <Words>1445</Words>
  <Application>Microsoft Office PowerPoint</Application>
  <PresentationFormat>Widescreen</PresentationFormat>
  <Paragraphs>464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Garamond (Body)</vt:lpstr>
      <vt:lpstr>Organic</vt:lpstr>
      <vt:lpstr>2022 Length of Service Recognition</vt:lpstr>
      <vt:lpstr>5 Years of Service</vt:lpstr>
      <vt:lpstr>PowerPoint Presentation</vt:lpstr>
      <vt:lpstr>PowerPoint Presentation</vt:lpstr>
      <vt:lpstr>PowerPoint Presentation</vt:lpstr>
      <vt:lpstr>PowerPoint Presentation</vt:lpstr>
      <vt:lpstr>10 Years of Service</vt:lpstr>
      <vt:lpstr>PowerPoint Presentation</vt:lpstr>
      <vt:lpstr>PowerPoint Presentation</vt:lpstr>
      <vt:lpstr>PowerPoint Presentation</vt:lpstr>
      <vt:lpstr>15 Years of Service ~Life Members~</vt:lpstr>
      <vt:lpstr>PowerPoint Presentation</vt:lpstr>
      <vt:lpstr>PowerPoint Presentation</vt:lpstr>
      <vt:lpstr>~Life Members Plus~</vt:lpstr>
      <vt:lpstr>PowerPoint Presentation</vt:lpstr>
      <vt:lpstr>PowerPoint Presentation</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Length of Service Recognition</dc:title>
  <dc:creator>GCMG Activities</dc:creator>
  <cp:lastModifiedBy>Julie Treat</cp:lastModifiedBy>
  <cp:revision>47</cp:revision>
  <dcterms:created xsi:type="dcterms:W3CDTF">2019-09-26T09:21:13Z</dcterms:created>
  <dcterms:modified xsi:type="dcterms:W3CDTF">2022-07-19T23:01:52Z</dcterms:modified>
</cp:coreProperties>
</file>